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4" r:id="rId4"/>
  </p:sldMasterIdLst>
  <p:notesMasterIdLst>
    <p:notesMasterId r:id="rId32"/>
  </p:notesMasterIdLst>
  <p:handoutMasterIdLst>
    <p:handoutMasterId r:id="rId33"/>
  </p:handoutMasterIdLst>
  <p:sldIdLst>
    <p:sldId id="256" r:id="rId5"/>
    <p:sldId id="405" r:id="rId6"/>
    <p:sldId id="332" r:id="rId7"/>
    <p:sldId id="328" r:id="rId8"/>
    <p:sldId id="393" r:id="rId9"/>
    <p:sldId id="416" r:id="rId10"/>
    <p:sldId id="395" r:id="rId11"/>
    <p:sldId id="394" r:id="rId12"/>
    <p:sldId id="399" r:id="rId13"/>
    <p:sldId id="397" r:id="rId14"/>
    <p:sldId id="398" r:id="rId15"/>
    <p:sldId id="414" r:id="rId16"/>
    <p:sldId id="400" r:id="rId17"/>
    <p:sldId id="401" r:id="rId18"/>
    <p:sldId id="402" r:id="rId19"/>
    <p:sldId id="404" r:id="rId20"/>
    <p:sldId id="415" r:id="rId21"/>
    <p:sldId id="409" r:id="rId22"/>
    <p:sldId id="412" r:id="rId23"/>
    <p:sldId id="413" r:id="rId24"/>
    <p:sldId id="411" r:id="rId25"/>
    <p:sldId id="403" r:id="rId26"/>
    <p:sldId id="407" r:id="rId27"/>
    <p:sldId id="410" r:id="rId28"/>
    <p:sldId id="417" r:id="rId29"/>
    <p:sldId id="408" r:id="rId30"/>
    <p:sldId id="4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258"/>
    <a:srgbClr val="B2A99B"/>
    <a:srgbClr val="EBEBEB"/>
    <a:srgbClr val="EBE4E4"/>
    <a:srgbClr val="B6829A"/>
    <a:srgbClr val="C59AA0"/>
    <a:srgbClr val="A0B19A"/>
    <a:srgbClr val="AFC1A7"/>
    <a:srgbClr val="CFC5B6"/>
    <a:srgbClr val="DBC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9992B-6DFD-7D40-B8DE-4E05C9D3F418}" v="1028" dt="2021-06-24T20:08:58.097"/>
    <p1510:client id="{C989346A-5155-2846-9E15-D8E295AAE343}" v="1671" dt="2021-06-25T13:53:13.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94"/>
    <p:restoredTop sz="80562"/>
  </p:normalViewPr>
  <p:slideViewPr>
    <p:cSldViewPr snapToGrid="0">
      <p:cViewPr varScale="1">
        <p:scale>
          <a:sx n="125" d="100"/>
          <a:sy n="125" d="100"/>
        </p:scale>
        <p:origin x="592"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Grossnicklaus" userId="763607a7-e98c-498c-a3d0-912b789e6fa8" providerId="ADAL" clId="{93B9992B-6DFD-7D40-B8DE-4E05C9D3F418}"/>
    <pc:docChg chg="undo custSel addSld delSld modSld sldOrd">
      <pc:chgData name="Kevin Grossnicklaus" userId="763607a7-e98c-498c-a3d0-912b789e6fa8" providerId="ADAL" clId="{93B9992B-6DFD-7D40-B8DE-4E05C9D3F418}" dt="2021-06-24T20:08:58.097" v="1028" actId="14100"/>
      <pc:docMkLst>
        <pc:docMk/>
      </pc:docMkLst>
      <pc:sldChg chg="modSp">
        <pc:chgData name="Kevin Grossnicklaus" userId="763607a7-e98c-498c-a3d0-912b789e6fa8" providerId="ADAL" clId="{93B9992B-6DFD-7D40-B8DE-4E05C9D3F418}" dt="2021-06-24T13:36:31.442" v="49" actId="1076"/>
        <pc:sldMkLst>
          <pc:docMk/>
          <pc:sldMk cId="1866619424" sldId="256"/>
        </pc:sldMkLst>
        <pc:spChg chg="mod">
          <ac:chgData name="Kevin Grossnicklaus" userId="763607a7-e98c-498c-a3d0-912b789e6fa8" providerId="ADAL" clId="{93B9992B-6DFD-7D40-B8DE-4E05C9D3F418}" dt="2021-06-24T13:36:31.442" v="49" actId="1076"/>
          <ac:spMkLst>
            <pc:docMk/>
            <pc:sldMk cId="1866619424" sldId="256"/>
            <ac:spMk id="10" creationId="{993910A8-95CE-EA47-BF3C-716691420544}"/>
          </ac:spMkLst>
        </pc:spChg>
      </pc:sldChg>
      <pc:sldChg chg="modSp">
        <pc:chgData name="Kevin Grossnicklaus" userId="763607a7-e98c-498c-a3d0-912b789e6fa8" providerId="ADAL" clId="{93B9992B-6DFD-7D40-B8DE-4E05C9D3F418}" dt="2021-06-24T14:09:53.936" v="410" actId="20577"/>
        <pc:sldMkLst>
          <pc:docMk/>
          <pc:sldMk cId="736770083" sldId="332"/>
        </pc:sldMkLst>
        <pc:spChg chg="mod">
          <ac:chgData name="Kevin Grossnicklaus" userId="763607a7-e98c-498c-a3d0-912b789e6fa8" providerId="ADAL" clId="{93B9992B-6DFD-7D40-B8DE-4E05C9D3F418}" dt="2021-06-24T14:09:53.936" v="410" actId="20577"/>
          <ac:spMkLst>
            <pc:docMk/>
            <pc:sldMk cId="736770083" sldId="332"/>
            <ac:spMk id="11" creationId="{4D2A1024-5804-834B-9462-277C9B90CF49}"/>
          </ac:spMkLst>
        </pc:spChg>
        <pc:spChg chg="mod">
          <ac:chgData name="Kevin Grossnicklaus" userId="763607a7-e98c-498c-a3d0-912b789e6fa8" providerId="ADAL" clId="{93B9992B-6DFD-7D40-B8DE-4E05C9D3F418}" dt="2021-06-24T14:02:45.329" v="117" actId="1076"/>
          <ac:spMkLst>
            <pc:docMk/>
            <pc:sldMk cId="736770083" sldId="332"/>
            <ac:spMk id="14" creationId="{E44D41F6-1FD8-FD46-B1F6-CE296A37805D}"/>
          </ac:spMkLst>
        </pc:spChg>
      </pc:sldChg>
      <pc:sldChg chg="del">
        <pc:chgData name="Kevin Grossnicklaus" userId="763607a7-e98c-498c-a3d0-912b789e6fa8" providerId="ADAL" clId="{93B9992B-6DFD-7D40-B8DE-4E05C9D3F418}" dt="2021-06-24T13:35:42.777" v="46" actId="2696"/>
        <pc:sldMkLst>
          <pc:docMk/>
          <pc:sldMk cId="1793833252" sldId="333"/>
        </pc:sldMkLst>
      </pc:sldChg>
      <pc:sldChg chg="del">
        <pc:chgData name="Kevin Grossnicklaus" userId="763607a7-e98c-498c-a3d0-912b789e6fa8" providerId="ADAL" clId="{93B9992B-6DFD-7D40-B8DE-4E05C9D3F418}" dt="2021-06-24T13:35:45.566" v="47" actId="2696"/>
        <pc:sldMkLst>
          <pc:docMk/>
          <pc:sldMk cId="1576202193" sldId="334"/>
        </pc:sldMkLst>
      </pc:sldChg>
      <pc:sldChg chg="del">
        <pc:chgData name="Kevin Grossnicklaus" userId="763607a7-e98c-498c-a3d0-912b789e6fa8" providerId="ADAL" clId="{93B9992B-6DFD-7D40-B8DE-4E05C9D3F418}" dt="2021-06-24T13:35:37.498" v="43" actId="2696"/>
        <pc:sldMkLst>
          <pc:docMk/>
          <pc:sldMk cId="2164956591" sldId="368"/>
        </pc:sldMkLst>
      </pc:sldChg>
      <pc:sldChg chg="del">
        <pc:chgData name="Kevin Grossnicklaus" userId="763607a7-e98c-498c-a3d0-912b789e6fa8" providerId="ADAL" clId="{93B9992B-6DFD-7D40-B8DE-4E05C9D3F418}" dt="2021-06-24T13:35:39.257" v="44" actId="2696"/>
        <pc:sldMkLst>
          <pc:docMk/>
          <pc:sldMk cId="1994691781" sldId="389"/>
        </pc:sldMkLst>
      </pc:sldChg>
      <pc:sldChg chg="del">
        <pc:chgData name="Kevin Grossnicklaus" userId="763607a7-e98c-498c-a3d0-912b789e6fa8" providerId="ADAL" clId="{93B9992B-6DFD-7D40-B8DE-4E05C9D3F418}" dt="2021-06-24T13:35:41.109" v="45" actId="2696"/>
        <pc:sldMkLst>
          <pc:docMk/>
          <pc:sldMk cId="2006040487" sldId="390"/>
        </pc:sldMkLst>
      </pc:sldChg>
      <pc:sldChg chg="modSp del">
        <pc:chgData name="Kevin Grossnicklaus" userId="763607a7-e98c-498c-a3d0-912b789e6fa8" providerId="ADAL" clId="{93B9992B-6DFD-7D40-B8DE-4E05C9D3F418}" dt="2021-06-24T14:24:47.473" v="411" actId="2696"/>
        <pc:sldMkLst>
          <pc:docMk/>
          <pc:sldMk cId="1946200298" sldId="392"/>
        </pc:sldMkLst>
        <pc:spChg chg="mod">
          <ac:chgData name="Kevin Grossnicklaus" userId="763607a7-e98c-498c-a3d0-912b789e6fa8" providerId="ADAL" clId="{93B9992B-6DFD-7D40-B8DE-4E05C9D3F418}" dt="2021-06-24T13:56:32.978" v="50" actId="113"/>
          <ac:spMkLst>
            <pc:docMk/>
            <pc:sldMk cId="1946200298" sldId="392"/>
            <ac:spMk id="30" creationId="{94D28376-DC79-DE48-9D14-F7303513A36B}"/>
          </ac:spMkLst>
        </pc:spChg>
        <pc:spChg chg="mod">
          <ac:chgData name="Kevin Grossnicklaus" userId="763607a7-e98c-498c-a3d0-912b789e6fa8" providerId="ADAL" clId="{93B9992B-6DFD-7D40-B8DE-4E05C9D3F418}" dt="2021-06-24T13:56:43.017" v="53" actId="113"/>
          <ac:spMkLst>
            <pc:docMk/>
            <pc:sldMk cId="1946200298" sldId="392"/>
            <ac:spMk id="36" creationId="{F7BF08AB-6BDE-3245-B28F-FCD254576B3A}"/>
          </ac:spMkLst>
        </pc:spChg>
        <pc:spChg chg="mod">
          <ac:chgData name="Kevin Grossnicklaus" userId="763607a7-e98c-498c-a3d0-912b789e6fa8" providerId="ADAL" clId="{93B9992B-6DFD-7D40-B8DE-4E05C9D3F418}" dt="2021-06-24T13:57:01.578" v="54" actId="113"/>
          <ac:spMkLst>
            <pc:docMk/>
            <pc:sldMk cId="1946200298" sldId="392"/>
            <ac:spMk id="46" creationId="{43C80519-82CC-7F4F-8B26-2B0AD5F2C539}"/>
          </ac:spMkLst>
        </pc:spChg>
      </pc:sldChg>
      <pc:sldChg chg="modSp">
        <pc:chgData name="Kevin Grossnicklaus" userId="763607a7-e98c-498c-a3d0-912b789e6fa8" providerId="ADAL" clId="{93B9992B-6DFD-7D40-B8DE-4E05C9D3F418}" dt="2021-06-24T20:08:58.097" v="1028" actId="14100"/>
        <pc:sldMkLst>
          <pc:docMk/>
          <pc:sldMk cId="581717134" sldId="403"/>
        </pc:sldMkLst>
        <pc:spChg chg="mod">
          <ac:chgData name="Kevin Grossnicklaus" userId="763607a7-e98c-498c-a3d0-912b789e6fa8" providerId="ADAL" clId="{93B9992B-6DFD-7D40-B8DE-4E05C9D3F418}" dt="2021-06-24T20:08:58.097" v="1028" actId="14100"/>
          <ac:spMkLst>
            <pc:docMk/>
            <pc:sldMk cId="581717134" sldId="403"/>
            <ac:spMk id="3" creationId="{6B85D31E-8FB3-F541-979A-5FF3EB919DD8}"/>
          </ac:spMkLst>
        </pc:spChg>
      </pc:sldChg>
      <pc:sldChg chg="add del ord">
        <pc:chgData name="Kevin Grossnicklaus" userId="763607a7-e98c-498c-a3d0-912b789e6fa8" providerId="ADAL" clId="{93B9992B-6DFD-7D40-B8DE-4E05C9D3F418}" dt="2021-06-24T14:00:50.587" v="59" actId="2696"/>
        <pc:sldMkLst>
          <pc:docMk/>
          <pc:sldMk cId="262140698" sldId="405"/>
        </pc:sldMkLst>
      </pc:sldChg>
      <pc:sldChg chg="new del">
        <pc:chgData name="Kevin Grossnicklaus" userId="763607a7-e98c-498c-a3d0-912b789e6fa8" providerId="ADAL" clId="{93B9992B-6DFD-7D40-B8DE-4E05C9D3F418}" dt="2021-06-24T14:00:16.336" v="56" actId="2696"/>
        <pc:sldMkLst>
          <pc:docMk/>
          <pc:sldMk cId="731263396" sldId="405"/>
        </pc:sldMkLst>
      </pc:sldChg>
      <pc:sldChg chg="addSp delSp modSp add ord">
        <pc:chgData name="Kevin Grossnicklaus" userId="763607a7-e98c-498c-a3d0-912b789e6fa8" providerId="ADAL" clId="{93B9992B-6DFD-7D40-B8DE-4E05C9D3F418}" dt="2021-06-24T14:09:27.850" v="401" actId="1576"/>
        <pc:sldMkLst>
          <pc:docMk/>
          <pc:sldMk cId="3421763622" sldId="405"/>
        </pc:sldMkLst>
        <pc:spChg chg="add mod">
          <ac:chgData name="Kevin Grossnicklaus" userId="763607a7-e98c-498c-a3d0-912b789e6fa8" providerId="ADAL" clId="{93B9992B-6DFD-7D40-B8DE-4E05C9D3F418}" dt="2021-06-24T14:08:13.685" v="395" actId="1576"/>
          <ac:spMkLst>
            <pc:docMk/>
            <pc:sldMk cId="3421763622" sldId="405"/>
            <ac:spMk id="2" creationId="{76A5CD83-B131-214F-94C4-743EE5D9BC0F}"/>
          </ac:spMkLst>
        </pc:spChg>
        <pc:spChg chg="add mod">
          <ac:chgData name="Kevin Grossnicklaus" userId="763607a7-e98c-498c-a3d0-912b789e6fa8" providerId="ADAL" clId="{93B9992B-6DFD-7D40-B8DE-4E05C9D3F418}" dt="2021-06-24T14:09:27.850" v="401" actId="1576"/>
          <ac:spMkLst>
            <pc:docMk/>
            <pc:sldMk cId="3421763622" sldId="405"/>
            <ac:spMk id="3" creationId="{038E7CC7-449E-6641-ABC1-2E62FF84033E}"/>
          </ac:spMkLst>
        </pc:spChg>
        <pc:spChg chg="mod">
          <ac:chgData name="Kevin Grossnicklaus" userId="763607a7-e98c-498c-a3d0-912b789e6fa8" providerId="ADAL" clId="{93B9992B-6DFD-7D40-B8DE-4E05C9D3F418}" dt="2021-06-24T14:01:39.587" v="77" actId="20577"/>
          <ac:spMkLst>
            <pc:docMk/>
            <pc:sldMk cId="3421763622" sldId="405"/>
            <ac:spMk id="24" creationId="{D71994D9-A2FA-8740-B50A-CF56691A0D89}"/>
          </ac:spMkLst>
        </pc:spChg>
        <pc:spChg chg="del">
          <ac:chgData name="Kevin Grossnicklaus" userId="763607a7-e98c-498c-a3d0-912b789e6fa8" providerId="ADAL" clId="{93B9992B-6DFD-7D40-B8DE-4E05C9D3F418}" dt="2021-06-24T14:01:42.451" v="78" actId="478"/>
          <ac:spMkLst>
            <pc:docMk/>
            <pc:sldMk cId="3421763622" sldId="405"/>
            <ac:spMk id="25" creationId="{EC58EFF4-719F-4945-8A38-D3620D8C716F}"/>
          </ac:spMkLst>
        </pc:spChg>
        <pc:spChg chg="del">
          <ac:chgData name="Kevin Grossnicklaus" userId="763607a7-e98c-498c-a3d0-912b789e6fa8" providerId="ADAL" clId="{93B9992B-6DFD-7D40-B8DE-4E05C9D3F418}" dt="2021-06-24T14:01:48.297" v="79" actId="478"/>
          <ac:spMkLst>
            <pc:docMk/>
            <pc:sldMk cId="3421763622" sldId="405"/>
            <ac:spMk id="26" creationId="{86991E60-B3A0-AE4C-B27E-2EBE46FD69A7}"/>
          </ac:spMkLst>
        </pc:spChg>
      </pc:sldChg>
      <pc:sldChg chg="modSp add del">
        <pc:chgData name="Kevin Grossnicklaus" userId="763607a7-e98c-498c-a3d0-912b789e6fa8" providerId="ADAL" clId="{93B9992B-6DFD-7D40-B8DE-4E05C9D3F418}" dt="2021-06-24T14:25:20.402" v="434" actId="20577"/>
        <pc:sldMkLst>
          <pc:docMk/>
          <pc:sldMk cId="893866598" sldId="406"/>
        </pc:sldMkLst>
        <pc:spChg chg="mod">
          <ac:chgData name="Kevin Grossnicklaus" userId="763607a7-e98c-498c-a3d0-912b789e6fa8" providerId="ADAL" clId="{93B9992B-6DFD-7D40-B8DE-4E05C9D3F418}" dt="2021-06-24T14:25:20.402" v="434" actId="20577"/>
          <ac:spMkLst>
            <pc:docMk/>
            <pc:sldMk cId="893866598" sldId="406"/>
            <ac:spMk id="24" creationId="{D71994D9-A2FA-8740-B50A-CF56691A0D89}"/>
          </ac:spMkLst>
        </pc:spChg>
      </pc:sldChg>
      <pc:sldChg chg="modSp">
        <pc:chgData name="Kevin Grossnicklaus" userId="763607a7-e98c-498c-a3d0-912b789e6fa8" providerId="ADAL" clId="{93B9992B-6DFD-7D40-B8DE-4E05C9D3F418}" dt="2021-06-24T19:48:44.556" v="438" actId="20577"/>
        <pc:sldMkLst>
          <pc:docMk/>
          <pc:sldMk cId="273666197" sldId="407"/>
        </pc:sldMkLst>
        <pc:spChg chg="mod">
          <ac:chgData name="Kevin Grossnicklaus" userId="763607a7-e98c-498c-a3d0-912b789e6fa8" providerId="ADAL" clId="{93B9992B-6DFD-7D40-B8DE-4E05C9D3F418}" dt="2021-06-24T19:48:44.556" v="438" actId="20577"/>
          <ac:spMkLst>
            <pc:docMk/>
            <pc:sldMk cId="273666197" sldId="407"/>
            <ac:spMk id="2" creationId="{BFC21EFF-C061-4445-82A6-F442DD70C671}"/>
          </ac:spMkLst>
        </pc:spChg>
      </pc:sldChg>
      <pc:sldChg chg="delSp modSp">
        <pc:chgData name="Kevin Grossnicklaus" userId="763607a7-e98c-498c-a3d0-912b789e6fa8" providerId="ADAL" clId="{93B9992B-6DFD-7D40-B8DE-4E05C9D3F418}" dt="2021-06-24T20:08:02.100" v="1027" actId="20577"/>
        <pc:sldMkLst>
          <pc:docMk/>
          <pc:sldMk cId="2878765347" sldId="408"/>
        </pc:sldMkLst>
        <pc:spChg chg="mod">
          <ac:chgData name="Kevin Grossnicklaus" userId="763607a7-e98c-498c-a3d0-912b789e6fa8" providerId="ADAL" clId="{93B9992B-6DFD-7D40-B8DE-4E05C9D3F418}" dt="2021-06-24T19:49:25.571" v="447" actId="20577"/>
          <ac:spMkLst>
            <pc:docMk/>
            <pc:sldMk cId="2878765347" sldId="408"/>
            <ac:spMk id="2" creationId="{BFC21EFF-C061-4445-82A6-F442DD70C671}"/>
          </ac:spMkLst>
        </pc:spChg>
        <pc:spChg chg="mod">
          <ac:chgData name="Kevin Grossnicklaus" userId="763607a7-e98c-498c-a3d0-912b789e6fa8" providerId="ADAL" clId="{93B9992B-6DFD-7D40-B8DE-4E05C9D3F418}" dt="2021-06-24T20:08:02.100" v="1027" actId="20577"/>
          <ac:spMkLst>
            <pc:docMk/>
            <pc:sldMk cId="2878765347" sldId="408"/>
            <ac:spMk id="3" creationId="{6B85D31E-8FB3-F541-979A-5FF3EB919DD8}"/>
          </ac:spMkLst>
        </pc:spChg>
        <pc:spChg chg="mod">
          <ac:chgData name="Kevin Grossnicklaus" userId="763607a7-e98c-498c-a3d0-912b789e6fa8" providerId="ADAL" clId="{93B9992B-6DFD-7D40-B8DE-4E05C9D3F418}" dt="2021-06-24T20:04:50.823" v="985" actId="1076"/>
          <ac:spMkLst>
            <pc:docMk/>
            <pc:sldMk cId="2878765347" sldId="408"/>
            <ac:spMk id="5" creationId="{16E63F74-14B2-904F-854B-C8A892F174C9}"/>
          </ac:spMkLst>
        </pc:spChg>
        <pc:picChg chg="del">
          <ac:chgData name="Kevin Grossnicklaus" userId="763607a7-e98c-498c-a3d0-912b789e6fa8" providerId="ADAL" clId="{93B9992B-6DFD-7D40-B8DE-4E05C9D3F418}" dt="2021-06-24T19:49:13.099" v="439" actId="478"/>
          <ac:picMkLst>
            <pc:docMk/>
            <pc:sldMk cId="2878765347" sldId="408"/>
            <ac:picMk id="12" creationId="{A9695196-CDFC-A84F-96DA-C59412494BB9}"/>
          </ac:picMkLst>
        </pc:picChg>
      </pc:sldChg>
    </pc:docChg>
  </pc:docChgLst>
  <pc:docChgLst>
    <pc:chgData name="Veronica Hylak" userId="S::vhylak@architectnow.net::66755fe2-eb82-4ee7-95e0-e3d5eb9520c1" providerId="AD" clId="Web-{AA3185B4-F8C4-01B7-D6D3-5282D36B3F74}"/>
    <pc:docChg chg="modSld">
      <pc:chgData name="Veronica Hylak" userId="S::vhylak@architectnow.net::66755fe2-eb82-4ee7-95e0-e3d5eb9520c1" providerId="AD" clId="Web-{AA3185B4-F8C4-01B7-D6D3-5282D36B3F74}" dt="2021-02-03T16:44:45.478" v="0" actId="14100"/>
      <pc:docMkLst>
        <pc:docMk/>
      </pc:docMkLst>
      <pc:sldChg chg="modSp">
        <pc:chgData name="Veronica Hylak" userId="S::vhylak@architectnow.net::66755fe2-eb82-4ee7-95e0-e3d5eb9520c1" providerId="AD" clId="Web-{AA3185B4-F8C4-01B7-D6D3-5282D36B3F74}" dt="2021-02-03T16:44:45.478" v="0" actId="14100"/>
        <pc:sldMkLst>
          <pc:docMk/>
          <pc:sldMk cId="736770083" sldId="332"/>
        </pc:sldMkLst>
        <pc:spChg chg="mod">
          <ac:chgData name="Veronica Hylak" userId="S::vhylak@architectnow.net::66755fe2-eb82-4ee7-95e0-e3d5eb9520c1" providerId="AD" clId="Web-{AA3185B4-F8C4-01B7-D6D3-5282D36B3F74}" dt="2021-02-03T16:44:45.478" v="0" actId="14100"/>
          <ac:spMkLst>
            <pc:docMk/>
            <pc:sldMk cId="736770083" sldId="332"/>
            <ac:spMk id="11" creationId="{4D2A1024-5804-834B-9462-277C9B90CF49}"/>
          </ac:spMkLst>
        </pc:spChg>
      </pc:sldChg>
    </pc:docChg>
  </pc:docChgLst>
  <pc:docChgLst>
    <pc:chgData name="Kevin Grossnicklaus" userId="763607a7-e98c-498c-a3d0-912b789e6fa8" providerId="ADAL" clId="{B0EF4F68-18CB-6D41-88FE-2B8860594D20}"/>
    <pc:docChg chg="modSld">
      <pc:chgData name="Kevin Grossnicklaus" userId="763607a7-e98c-498c-a3d0-912b789e6fa8" providerId="ADAL" clId="{B0EF4F68-18CB-6D41-88FE-2B8860594D20}" dt="2021-06-09T21:28:09.132" v="0" actId="1076"/>
      <pc:docMkLst>
        <pc:docMk/>
      </pc:docMkLst>
      <pc:sldChg chg="modSp">
        <pc:chgData name="Kevin Grossnicklaus" userId="763607a7-e98c-498c-a3d0-912b789e6fa8" providerId="ADAL" clId="{B0EF4F68-18CB-6D41-88FE-2B8860594D20}" dt="2021-06-09T21:28:09.132" v="0" actId="1076"/>
        <pc:sldMkLst>
          <pc:docMk/>
          <pc:sldMk cId="1866619424" sldId="256"/>
        </pc:sldMkLst>
        <pc:picChg chg="mod">
          <ac:chgData name="Kevin Grossnicklaus" userId="763607a7-e98c-498c-a3d0-912b789e6fa8" providerId="ADAL" clId="{B0EF4F68-18CB-6D41-88FE-2B8860594D20}" dt="2021-06-09T21:28:09.132" v="0" actId="1076"/>
          <ac:picMkLst>
            <pc:docMk/>
            <pc:sldMk cId="1866619424" sldId="256"/>
            <ac:picMk id="4" creationId="{0863AD9D-B72C-794B-B7C4-5B3132086093}"/>
          </ac:picMkLst>
        </pc:picChg>
      </pc:sldChg>
    </pc:docChg>
  </pc:docChgLst>
  <pc:docChgLst>
    <pc:chgData name="Alex Will" userId="3e2185d7-f94b-4959-85e1-1a4fb25641c3" providerId="ADAL" clId="{C989346A-5155-2846-9E15-D8E295AAE343}"/>
    <pc:docChg chg="undo redo custSel addSld delSld modSld sldOrd">
      <pc:chgData name="Alex Will" userId="3e2185d7-f94b-4959-85e1-1a4fb25641c3" providerId="ADAL" clId="{C989346A-5155-2846-9E15-D8E295AAE343}" dt="2021-06-25T13:54:15.101" v="5788" actId="20577"/>
      <pc:docMkLst>
        <pc:docMk/>
      </pc:docMkLst>
      <pc:sldChg chg="addSp delSp modSp add mod">
        <pc:chgData name="Alex Will" userId="3e2185d7-f94b-4959-85e1-1a4fb25641c3" providerId="ADAL" clId="{C989346A-5155-2846-9E15-D8E295AAE343}" dt="2021-06-24T21:45:56.060" v="3835" actId="26606"/>
        <pc:sldMkLst>
          <pc:docMk/>
          <pc:sldMk cId="2084880961" sldId="393"/>
        </pc:sldMkLst>
        <pc:spChg chg="add mod">
          <ac:chgData name="Alex Will" userId="3e2185d7-f94b-4959-85e1-1a4fb25641c3" providerId="ADAL" clId="{C989346A-5155-2846-9E15-D8E295AAE343}" dt="2021-06-24T21:38:20.039" v="3681" actId="20577"/>
          <ac:spMkLst>
            <pc:docMk/>
            <pc:sldMk cId="2084880961" sldId="393"/>
            <ac:spMk id="2" creationId="{BFC21EFF-C061-4445-82A6-F442DD70C671}"/>
          </ac:spMkLst>
        </pc:spChg>
        <pc:spChg chg="add del mod">
          <ac:chgData name="Alex Will" userId="3e2185d7-f94b-4959-85e1-1a4fb25641c3" providerId="ADAL" clId="{C989346A-5155-2846-9E15-D8E295AAE343}" dt="2021-06-24T21:45:56.060" v="3835" actId="26606"/>
          <ac:spMkLst>
            <pc:docMk/>
            <pc:sldMk cId="2084880961" sldId="393"/>
            <ac:spMk id="3" creationId="{6B85D31E-8FB3-F541-979A-5FF3EB919DD8}"/>
          </ac:spMkLst>
        </pc:spChg>
        <pc:spChg chg="del mod">
          <ac:chgData name="Alex Will" userId="3e2185d7-f94b-4959-85e1-1a4fb25641c3" providerId="ADAL" clId="{C989346A-5155-2846-9E15-D8E295AAE343}" dt="2021-06-23T00:16:38.737" v="17" actId="478"/>
          <ac:spMkLst>
            <pc:docMk/>
            <pc:sldMk cId="2084880961" sldId="393"/>
            <ac:spMk id="24" creationId="{D71994D9-A2FA-8740-B50A-CF56691A0D89}"/>
          </ac:spMkLst>
        </pc:spChg>
        <pc:spChg chg="del mod">
          <ac:chgData name="Alex Will" userId="3e2185d7-f94b-4959-85e1-1a4fb25641c3" providerId="ADAL" clId="{C989346A-5155-2846-9E15-D8E295AAE343}" dt="2021-06-23T00:16:44.856" v="19" actId="478"/>
          <ac:spMkLst>
            <pc:docMk/>
            <pc:sldMk cId="2084880961" sldId="393"/>
            <ac:spMk id="25" creationId="{EC58EFF4-719F-4945-8A38-D3620D8C716F}"/>
          </ac:spMkLst>
        </pc:spChg>
        <pc:spChg chg="del">
          <ac:chgData name="Alex Will" userId="3e2185d7-f94b-4959-85e1-1a4fb25641c3" providerId="ADAL" clId="{C989346A-5155-2846-9E15-D8E295AAE343}" dt="2021-06-23T00:16:38.737" v="17" actId="478"/>
          <ac:spMkLst>
            <pc:docMk/>
            <pc:sldMk cId="2084880961" sldId="393"/>
            <ac:spMk id="26" creationId="{86991E60-B3A0-AE4C-B27E-2EBE46FD69A7}"/>
          </ac:spMkLst>
        </pc:spChg>
        <pc:graphicFrameChg chg="add">
          <ac:chgData name="Alex Will" userId="3e2185d7-f94b-4959-85e1-1a4fb25641c3" providerId="ADAL" clId="{C989346A-5155-2846-9E15-D8E295AAE343}" dt="2021-06-24T21:45:56.060" v="3835" actId="26606"/>
          <ac:graphicFrameMkLst>
            <pc:docMk/>
            <pc:sldMk cId="2084880961" sldId="393"/>
            <ac:graphicFrameMk id="27" creationId="{8612254C-033C-4D2F-8634-DEE2782BEF5A}"/>
          </ac:graphicFrameMkLst>
        </pc:graphicFrameChg>
        <pc:picChg chg="del">
          <ac:chgData name="Alex Will" userId="3e2185d7-f94b-4959-85e1-1a4fb25641c3" providerId="ADAL" clId="{C989346A-5155-2846-9E15-D8E295AAE343}" dt="2021-06-23T00:16:31.180" v="15" actId="478"/>
          <ac:picMkLst>
            <pc:docMk/>
            <pc:sldMk cId="2084880961" sldId="393"/>
            <ac:picMk id="8" creationId="{0F3C4EC7-6A10-C64D-8D3F-C58CC59B9299}"/>
          </ac:picMkLst>
        </pc:picChg>
        <pc:picChg chg="add del mod">
          <ac:chgData name="Alex Will" userId="3e2185d7-f94b-4959-85e1-1a4fb25641c3" providerId="ADAL" clId="{C989346A-5155-2846-9E15-D8E295AAE343}" dt="2021-06-23T00:20:27.288" v="145"/>
          <ac:picMkLst>
            <pc:docMk/>
            <pc:sldMk cId="2084880961" sldId="393"/>
            <ac:picMk id="1026" creationId="{B13085AD-B349-E641-8F26-DF42F69407D3}"/>
          </ac:picMkLst>
        </pc:picChg>
        <pc:picChg chg="add del mod">
          <ac:chgData name="Alex Will" userId="3e2185d7-f94b-4959-85e1-1a4fb25641c3" providerId="ADAL" clId="{C989346A-5155-2846-9E15-D8E295AAE343}" dt="2021-06-24T21:38:22.295" v="3682" actId="478"/>
          <ac:picMkLst>
            <pc:docMk/>
            <pc:sldMk cId="2084880961" sldId="393"/>
            <ac:picMk id="1028" creationId="{BCB578BF-7011-2145-AAC5-61AAB8DDAFD8}"/>
          </ac:picMkLst>
        </pc:picChg>
      </pc:sldChg>
      <pc:sldChg chg="new del">
        <pc:chgData name="Alex Will" userId="3e2185d7-f94b-4959-85e1-1a4fb25641c3" providerId="ADAL" clId="{C989346A-5155-2846-9E15-D8E295AAE343}" dt="2021-06-23T00:12:30.231" v="1" actId="2696"/>
        <pc:sldMkLst>
          <pc:docMk/>
          <pc:sldMk cId="3646248749" sldId="393"/>
        </pc:sldMkLst>
      </pc:sldChg>
      <pc:sldChg chg="addSp delSp modSp add mod modNotesTx">
        <pc:chgData name="Alex Will" userId="3e2185d7-f94b-4959-85e1-1a4fb25641c3" providerId="ADAL" clId="{C989346A-5155-2846-9E15-D8E295AAE343}" dt="2021-06-24T22:02:22.540" v="4950" actId="20577"/>
        <pc:sldMkLst>
          <pc:docMk/>
          <pc:sldMk cId="3513036292" sldId="394"/>
        </pc:sldMkLst>
        <pc:spChg chg="mod">
          <ac:chgData name="Alex Will" userId="3e2185d7-f94b-4959-85e1-1a4fb25641c3" providerId="ADAL" clId="{C989346A-5155-2846-9E15-D8E295AAE343}" dt="2021-06-23T00:21:40.139" v="199" actId="20577"/>
          <ac:spMkLst>
            <pc:docMk/>
            <pc:sldMk cId="3513036292" sldId="394"/>
            <ac:spMk id="2" creationId="{BFC21EFF-C061-4445-82A6-F442DD70C671}"/>
          </ac:spMkLst>
        </pc:spChg>
        <pc:spChg chg="mod">
          <ac:chgData name="Alex Will" userId="3e2185d7-f94b-4959-85e1-1a4fb25641c3" providerId="ADAL" clId="{C989346A-5155-2846-9E15-D8E295AAE343}" dt="2021-06-24T13:53:39.299" v="1958" actId="1076"/>
          <ac:spMkLst>
            <pc:docMk/>
            <pc:sldMk cId="3513036292" sldId="394"/>
            <ac:spMk id="3" creationId="{6B85D31E-8FB3-F541-979A-5FF3EB919DD8}"/>
          </ac:spMkLst>
        </pc:spChg>
        <pc:spChg chg="add del mod">
          <ac:chgData name="Alex Will" userId="3e2185d7-f94b-4959-85e1-1a4fb25641c3" providerId="ADAL" clId="{C989346A-5155-2846-9E15-D8E295AAE343}" dt="2021-06-24T21:59:04.771" v="4636"/>
          <ac:spMkLst>
            <pc:docMk/>
            <pc:sldMk cId="3513036292" sldId="394"/>
            <ac:spMk id="4" creationId="{F5FAB7B2-1A5F-4147-BA5B-B35993BEA631}"/>
          </ac:spMkLst>
        </pc:spChg>
        <pc:picChg chg="del">
          <ac:chgData name="Alex Will" userId="3e2185d7-f94b-4959-85e1-1a4fb25641c3" providerId="ADAL" clId="{C989346A-5155-2846-9E15-D8E295AAE343}" dt="2021-06-23T00:24:17.839" v="200" actId="478"/>
          <ac:picMkLst>
            <pc:docMk/>
            <pc:sldMk cId="3513036292" sldId="394"/>
            <ac:picMk id="1028" creationId="{BCB578BF-7011-2145-AAC5-61AAB8DDAFD8}"/>
          </ac:picMkLst>
        </pc:picChg>
        <pc:picChg chg="add mod">
          <ac:chgData name="Alex Will" userId="3e2185d7-f94b-4959-85e1-1a4fb25641c3" providerId="ADAL" clId="{C989346A-5155-2846-9E15-D8E295AAE343}" dt="2021-06-23T00:27:10.745" v="307" actId="14100"/>
          <ac:picMkLst>
            <pc:docMk/>
            <pc:sldMk cId="3513036292" sldId="394"/>
            <ac:picMk id="2050" creationId="{C23FE8A2-DAEC-4E48-97A1-DE0347CDD40E}"/>
          </ac:picMkLst>
        </pc:picChg>
        <pc:picChg chg="add del mod">
          <ac:chgData name="Alex Will" userId="3e2185d7-f94b-4959-85e1-1a4fb25641c3" providerId="ADAL" clId="{C989346A-5155-2846-9E15-D8E295AAE343}" dt="2021-06-23T00:27:11.825" v="308"/>
          <ac:picMkLst>
            <pc:docMk/>
            <pc:sldMk cId="3513036292" sldId="394"/>
            <ac:picMk id="2052" creationId="{59D9BF39-AF96-444F-AD6C-2ADD067D27BC}"/>
          </ac:picMkLst>
        </pc:picChg>
        <pc:picChg chg="add mod">
          <ac:chgData name="Alex Will" userId="3e2185d7-f94b-4959-85e1-1a4fb25641c3" providerId="ADAL" clId="{C989346A-5155-2846-9E15-D8E295AAE343}" dt="2021-06-23T00:27:19.100" v="313" actId="1076"/>
          <ac:picMkLst>
            <pc:docMk/>
            <pc:sldMk cId="3513036292" sldId="394"/>
            <ac:picMk id="2054" creationId="{4D5BC8B9-57FF-1048-9E98-2B401F8B5DFE}"/>
          </ac:picMkLst>
        </pc:picChg>
      </pc:sldChg>
      <pc:sldChg chg="addSp delSp modSp add mod modNotesTx">
        <pc:chgData name="Alex Will" userId="3e2185d7-f94b-4959-85e1-1a4fb25641c3" providerId="ADAL" clId="{C989346A-5155-2846-9E15-D8E295AAE343}" dt="2021-06-24T21:58:55.415" v="4633" actId="14100"/>
        <pc:sldMkLst>
          <pc:docMk/>
          <pc:sldMk cId="2462644811" sldId="395"/>
        </pc:sldMkLst>
        <pc:spChg chg="mod">
          <ac:chgData name="Alex Will" userId="3e2185d7-f94b-4959-85e1-1a4fb25641c3" providerId="ADAL" clId="{C989346A-5155-2846-9E15-D8E295AAE343}" dt="2021-06-23T12:59:29.773" v="339" actId="1076"/>
          <ac:spMkLst>
            <pc:docMk/>
            <pc:sldMk cId="2462644811" sldId="395"/>
            <ac:spMk id="2" creationId="{BFC21EFF-C061-4445-82A6-F442DD70C671}"/>
          </ac:spMkLst>
        </pc:spChg>
        <pc:spChg chg="mod">
          <ac:chgData name="Alex Will" userId="3e2185d7-f94b-4959-85e1-1a4fb25641c3" providerId="ADAL" clId="{C989346A-5155-2846-9E15-D8E295AAE343}" dt="2021-06-24T21:58:55.415" v="4633" actId="14100"/>
          <ac:spMkLst>
            <pc:docMk/>
            <pc:sldMk cId="2462644811" sldId="395"/>
            <ac:spMk id="3" creationId="{6B85D31E-8FB3-F541-979A-5FF3EB919DD8}"/>
          </ac:spMkLst>
        </pc:spChg>
        <pc:picChg chg="del">
          <ac:chgData name="Alex Will" userId="3e2185d7-f94b-4959-85e1-1a4fb25641c3" providerId="ADAL" clId="{C989346A-5155-2846-9E15-D8E295AAE343}" dt="2021-06-23T12:59:31.081" v="340" actId="478"/>
          <ac:picMkLst>
            <pc:docMk/>
            <pc:sldMk cId="2462644811" sldId="395"/>
            <ac:picMk id="1028" creationId="{BCB578BF-7011-2145-AAC5-61AAB8DDAFD8}"/>
          </ac:picMkLst>
        </pc:picChg>
        <pc:picChg chg="add del mod">
          <ac:chgData name="Alex Will" userId="3e2185d7-f94b-4959-85e1-1a4fb25641c3" providerId="ADAL" clId="{C989346A-5155-2846-9E15-D8E295AAE343}" dt="2021-06-24T21:58:19.327" v="4629" actId="478"/>
          <ac:picMkLst>
            <pc:docMk/>
            <pc:sldMk cId="2462644811" sldId="395"/>
            <ac:picMk id="3074" creationId="{F833B66D-4E90-4D49-B8DB-EA1C2A8A8FB5}"/>
          </ac:picMkLst>
        </pc:picChg>
      </pc:sldChg>
      <pc:sldChg chg="new del">
        <pc:chgData name="Alex Will" userId="3e2185d7-f94b-4959-85e1-1a4fb25641c3" providerId="ADAL" clId="{C989346A-5155-2846-9E15-D8E295AAE343}" dt="2021-06-23T12:59:17.699" v="315" actId="680"/>
        <pc:sldMkLst>
          <pc:docMk/>
          <pc:sldMk cId="3008643843" sldId="395"/>
        </pc:sldMkLst>
      </pc:sldChg>
      <pc:sldChg chg="new del">
        <pc:chgData name="Alex Will" userId="3e2185d7-f94b-4959-85e1-1a4fb25641c3" providerId="ADAL" clId="{C989346A-5155-2846-9E15-D8E295AAE343}" dt="2021-06-24T00:24:17.720" v="441" actId="2696"/>
        <pc:sldMkLst>
          <pc:docMk/>
          <pc:sldMk cId="1948634586" sldId="396"/>
        </pc:sldMkLst>
      </pc:sldChg>
      <pc:sldChg chg="addSp delSp modSp add mod modNotesTx">
        <pc:chgData name="Alex Will" userId="3e2185d7-f94b-4959-85e1-1a4fb25641c3" providerId="ADAL" clId="{C989346A-5155-2846-9E15-D8E295AAE343}" dt="2021-06-24T22:14:36.294" v="5189" actId="20577"/>
        <pc:sldMkLst>
          <pc:docMk/>
          <pc:sldMk cId="1930663116" sldId="397"/>
        </pc:sldMkLst>
        <pc:spChg chg="mod">
          <ac:chgData name="Alex Will" userId="3e2185d7-f94b-4959-85e1-1a4fb25641c3" providerId="ADAL" clId="{C989346A-5155-2846-9E15-D8E295AAE343}" dt="2021-06-24T00:24:24.672" v="457" actId="20577"/>
          <ac:spMkLst>
            <pc:docMk/>
            <pc:sldMk cId="1930663116" sldId="397"/>
            <ac:spMk id="2" creationId="{BFC21EFF-C061-4445-82A6-F442DD70C671}"/>
          </ac:spMkLst>
        </pc:spChg>
        <pc:spChg chg="mod">
          <ac:chgData name="Alex Will" userId="3e2185d7-f94b-4959-85e1-1a4fb25641c3" providerId="ADAL" clId="{C989346A-5155-2846-9E15-D8E295AAE343}" dt="2021-06-24T22:07:46.917" v="5005" actId="20577"/>
          <ac:spMkLst>
            <pc:docMk/>
            <pc:sldMk cId="1930663116" sldId="397"/>
            <ac:spMk id="3" creationId="{6B85D31E-8FB3-F541-979A-5FF3EB919DD8}"/>
          </ac:spMkLst>
        </pc:spChg>
        <pc:picChg chg="del">
          <ac:chgData name="Alex Will" userId="3e2185d7-f94b-4959-85e1-1a4fb25641c3" providerId="ADAL" clId="{C989346A-5155-2846-9E15-D8E295AAE343}" dt="2021-06-24T00:24:27.535" v="458" actId="478"/>
          <ac:picMkLst>
            <pc:docMk/>
            <pc:sldMk cId="1930663116" sldId="397"/>
            <ac:picMk id="2050" creationId="{C23FE8A2-DAEC-4E48-97A1-DE0347CDD40E}"/>
          </ac:picMkLst>
        </pc:picChg>
        <pc:picChg chg="del">
          <ac:chgData name="Alex Will" userId="3e2185d7-f94b-4959-85e1-1a4fb25641c3" providerId="ADAL" clId="{C989346A-5155-2846-9E15-D8E295AAE343}" dt="2021-06-24T00:24:28.310" v="459" actId="478"/>
          <ac:picMkLst>
            <pc:docMk/>
            <pc:sldMk cId="1930663116" sldId="397"/>
            <ac:picMk id="2054" creationId="{4D5BC8B9-57FF-1048-9E98-2B401F8B5DFE}"/>
          </ac:picMkLst>
        </pc:picChg>
        <pc:picChg chg="add mod">
          <ac:chgData name="Alex Will" userId="3e2185d7-f94b-4959-85e1-1a4fb25641c3" providerId="ADAL" clId="{C989346A-5155-2846-9E15-D8E295AAE343}" dt="2021-06-24T00:24:51.979" v="461" actId="1076"/>
          <ac:picMkLst>
            <pc:docMk/>
            <pc:sldMk cId="1930663116" sldId="397"/>
            <ac:picMk id="4098" creationId="{7176195E-04D1-204C-942A-2248314FC2E8}"/>
          </ac:picMkLst>
        </pc:picChg>
      </pc:sldChg>
      <pc:sldChg chg="addSp delSp modSp add mod modNotesTx">
        <pc:chgData name="Alex Will" userId="3e2185d7-f94b-4959-85e1-1a4fb25641c3" providerId="ADAL" clId="{C989346A-5155-2846-9E15-D8E295AAE343}" dt="2021-06-24T22:19:53.140" v="5334" actId="20577"/>
        <pc:sldMkLst>
          <pc:docMk/>
          <pc:sldMk cId="167208157" sldId="398"/>
        </pc:sldMkLst>
        <pc:spChg chg="mod">
          <ac:chgData name="Alex Will" userId="3e2185d7-f94b-4959-85e1-1a4fb25641c3" providerId="ADAL" clId="{C989346A-5155-2846-9E15-D8E295AAE343}" dt="2021-06-24T00:28:09.895" v="721" actId="1076"/>
          <ac:spMkLst>
            <pc:docMk/>
            <pc:sldMk cId="167208157" sldId="398"/>
            <ac:spMk id="2" creationId="{BFC21EFF-C061-4445-82A6-F442DD70C671}"/>
          </ac:spMkLst>
        </pc:spChg>
        <pc:spChg chg="mod">
          <ac:chgData name="Alex Will" userId="3e2185d7-f94b-4959-85e1-1a4fb25641c3" providerId="ADAL" clId="{C989346A-5155-2846-9E15-D8E295AAE343}" dt="2021-06-24T22:19:53.140" v="5334" actId="20577"/>
          <ac:spMkLst>
            <pc:docMk/>
            <pc:sldMk cId="167208157" sldId="398"/>
            <ac:spMk id="3" creationId="{6B85D31E-8FB3-F541-979A-5FF3EB919DD8}"/>
          </ac:spMkLst>
        </pc:spChg>
        <pc:picChg chg="del">
          <ac:chgData name="Alex Will" userId="3e2185d7-f94b-4959-85e1-1a4fb25641c3" providerId="ADAL" clId="{C989346A-5155-2846-9E15-D8E295AAE343}" dt="2021-06-24T00:28:10.504" v="722" actId="478"/>
          <ac:picMkLst>
            <pc:docMk/>
            <pc:sldMk cId="167208157" sldId="398"/>
            <ac:picMk id="4098" creationId="{7176195E-04D1-204C-942A-2248314FC2E8}"/>
          </ac:picMkLst>
        </pc:picChg>
        <pc:picChg chg="add mod">
          <ac:chgData name="Alex Will" userId="3e2185d7-f94b-4959-85e1-1a4fb25641c3" providerId="ADAL" clId="{C989346A-5155-2846-9E15-D8E295AAE343}" dt="2021-06-24T00:28:28.571" v="724" actId="1076"/>
          <ac:picMkLst>
            <pc:docMk/>
            <pc:sldMk cId="167208157" sldId="398"/>
            <ac:picMk id="5122" creationId="{63DD87B8-BBBF-094D-8BCD-1FF202573EE7}"/>
          </ac:picMkLst>
        </pc:picChg>
      </pc:sldChg>
      <pc:sldChg chg="addSp delSp modSp add mod ord modNotesTx">
        <pc:chgData name="Alex Will" userId="3e2185d7-f94b-4959-85e1-1a4fb25641c3" providerId="ADAL" clId="{C989346A-5155-2846-9E15-D8E295AAE343}" dt="2021-06-25T13:53:13.543" v="5786" actId="20577"/>
        <pc:sldMkLst>
          <pc:docMk/>
          <pc:sldMk cId="1895734687" sldId="399"/>
        </pc:sldMkLst>
        <pc:spChg chg="mod">
          <ac:chgData name="Alex Will" userId="3e2185d7-f94b-4959-85e1-1a4fb25641c3" providerId="ADAL" clId="{C989346A-5155-2846-9E15-D8E295AAE343}" dt="2021-06-24T00:31:44.262" v="950" actId="20577"/>
          <ac:spMkLst>
            <pc:docMk/>
            <pc:sldMk cId="1895734687" sldId="399"/>
            <ac:spMk id="2" creationId="{BFC21EFF-C061-4445-82A6-F442DD70C671}"/>
          </ac:spMkLst>
        </pc:spChg>
        <pc:spChg chg="mod">
          <ac:chgData name="Alex Will" userId="3e2185d7-f94b-4959-85e1-1a4fb25641c3" providerId="ADAL" clId="{C989346A-5155-2846-9E15-D8E295AAE343}" dt="2021-06-24T13:53:48.544" v="1963" actId="1076"/>
          <ac:spMkLst>
            <pc:docMk/>
            <pc:sldMk cId="1895734687" sldId="399"/>
            <ac:spMk id="3" creationId="{6B85D31E-8FB3-F541-979A-5FF3EB919DD8}"/>
          </ac:spMkLst>
        </pc:spChg>
        <pc:picChg chg="add del mod">
          <ac:chgData name="Alex Will" userId="3e2185d7-f94b-4959-85e1-1a4fb25641c3" providerId="ADAL" clId="{C989346A-5155-2846-9E15-D8E295AAE343}" dt="2021-06-24T00:59:06.384" v="1027" actId="478"/>
          <ac:picMkLst>
            <pc:docMk/>
            <pc:sldMk cId="1895734687" sldId="399"/>
            <ac:picMk id="10" creationId="{4654C804-5922-FC49-BA85-6A9691757605}"/>
          </ac:picMkLst>
        </pc:picChg>
        <pc:picChg chg="del">
          <ac:chgData name="Alex Will" userId="3e2185d7-f94b-4959-85e1-1a4fb25641c3" providerId="ADAL" clId="{C989346A-5155-2846-9E15-D8E295AAE343}" dt="2021-06-24T00:31:24.722" v="938" actId="478"/>
          <ac:picMkLst>
            <pc:docMk/>
            <pc:sldMk cId="1895734687" sldId="399"/>
            <ac:picMk id="5122" creationId="{63DD87B8-BBBF-094D-8BCD-1FF202573EE7}"/>
          </ac:picMkLst>
        </pc:picChg>
        <pc:picChg chg="add mod">
          <ac:chgData name="Alex Will" userId="3e2185d7-f94b-4959-85e1-1a4fb25641c3" providerId="ADAL" clId="{C989346A-5155-2846-9E15-D8E295AAE343}" dt="2021-06-24T00:59:38.249" v="1033" actId="1076"/>
          <ac:picMkLst>
            <pc:docMk/>
            <pc:sldMk cId="1895734687" sldId="399"/>
            <ac:picMk id="6146" creationId="{61C21A0B-5097-894A-9DB2-69A788563A2A}"/>
          </ac:picMkLst>
        </pc:picChg>
        <pc:picChg chg="add del mod">
          <ac:chgData name="Alex Will" userId="3e2185d7-f94b-4959-85e1-1a4fb25641c3" providerId="ADAL" clId="{C989346A-5155-2846-9E15-D8E295AAE343}" dt="2021-06-24T00:59:37.097" v="1032"/>
          <ac:picMkLst>
            <pc:docMk/>
            <pc:sldMk cId="1895734687" sldId="399"/>
            <ac:picMk id="6148" creationId="{5B09027F-4151-7247-95FD-8D5EEEBB04CA}"/>
          </ac:picMkLst>
        </pc:picChg>
      </pc:sldChg>
      <pc:sldChg chg="addSp delSp modSp add mod modNotesTx">
        <pc:chgData name="Alex Will" userId="3e2185d7-f94b-4959-85e1-1a4fb25641c3" providerId="ADAL" clId="{C989346A-5155-2846-9E15-D8E295AAE343}" dt="2021-06-25T13:52:33.330" v="5781" actId="20577"/>
        <pc:sldMkLst>
          <pc:docMk/>
          <pc:sldMk cId="1611903495" sldId="400"/>
        </pc:sldMkLst>
        <pc:spChg chg="mod">
          <ac:chgData name="Alex Will" userId="3e2185d7-f94b-4959-85e1-1a4fb25641c3" providerId="ADAL" clId="{C989346A-5155-2846-9E15-D8E295AAE343}" dt="2021-06-24T01:04:38.376" v="1041" actId="20577"/>
          <ac:spMkLst>
            <pc:docMk/>
            <pc:sldMk cId="1611903495" sldId="400"/>
            <ac:spMk id="2" creationId="{BFC21EFF-C061-4445-82A6-F442DD70C671}"/>
          </ac:spMkLst>
        </pc:spChg>
        <pc:spChg chg="mod">
          <ac:chgData name="Alex Will" userId="3e2185d7-f94b-4959-85e1-1a4fb25641c3" providerId="ADAL" clId="{C989346A-5155-2846-9E15-D8E295AAE343}" dt="2021-06-24T13:54:54.730" v="1975" actId="1076"/>
          <ac:spMkLst>
            <pc:docMk/>
            <pc:sldMk cId="1611903495" sldId="400"/>
            <ac:spMk id="3" creationId="{6B85D31E-8FB3-F541-979A-5FF3EB919DD8}"/>
          </ac:spMkLst>
        </pc:spChg>
        <pc:picChg chg="del">
          <ac:chgData name="Alex Will" userId="3e2185d7-f94b-4959-85e1-1a4fb25641c3" providerId="ADAL" clId="{C989346A-5155-2846-9E15-D8E295AAE343}" dt="2021-06-24T01:17:14.241" v="1057" actId="478"/>
          <ac:picMkLst>
            <pc:docMk/>
            <pc:sldMk cId="1611903495" sldId="400"/>
            <ac:picMk id="5122" creationId="{63DD87B8-BBBF-094D-8BCD-1FF202573EE7}"/>
          </ac:picMkLst>
        </pc:picChg>
        <pc:picChg chg="add mod">
          <ac:chgData name="Alex Will" userId="3e2185d7-f94b-4959-85e1-1a4fb25641c3" providerId="ADAL" clId="{C989346A-5155-2846-9E15-D8E295AAE343}" dt="2021-06-24T01:17:19.077" v="1060" actId="1076"/>
          <ac:picMkLst>
            <pc:docMk/>
            <pc:sldMk cId="1611903495" sldId="400"/>
            <ac:picMk id="7170" creationId="{E30CDB5C-D406-FC4D-A463-2FFBE5D5A900}"/>
          </ac:picMkLst>
        </pc:picChg>
      </pc:sldChg>
      <pc:sldChg chg="addSp delSp modSp add mod modNotesTx">
        <pc:chgData name="Alex Will" userId="3e2185d7-f94b-4959-85e1-1a4fb25641c3" providerId="ADAL" clId="{C989346A-5155-2846-9E15-D8E295AAE343}" dt="2021-06-25T13:53:00.526" v="5784" actId="20577"/>
        <pc:sldMkLst>
          <pc:docMk/>
          <pc:sldMk cId="3872899003" sldId="401"/>
        </pc:sldMkLst>
        <pc:spChg chg="mod">
          <ac:chgData name="Alex Will" userId="3e2185d7-f94b-4959-85e1-1a4fb25641c3" providerId="ADAL" clId="{C989346A-5155-2846-9E15-D8E295AAE343}" dt="2021-06-24T01:04:42.765" v="1048" actId="20577"/>
          <ac:spMkLst>
            <pc:docMk/>
            <pc:sldMk cId="3872899003" sldId="401"/>
            <ac:spMk id="2" creationId="{BFC21EFF-C061-4445-82A6-F442DD70C671}"/>
          </ac:spMkLst>
        </pc:spChg>
        <pc:spChg chg="mod">
          <ac:chgData name="Alex Will" userId="3e2185d7-f94b-4959-85e1-1a4fb25641c3" providerId="ADAL" clId="{C989346A-5155-2846-9E15-D8E295AAE343}" dt="2021-06-24T22:25:59.510" v="5469" actId="20577"/>
          <ac:spMkLst>
            <pc:docMk/>
            <pc:sldMk cId="3872899003" sldId="401"/>
            <ac:spMk id="3" creationId="{6B85D31E-8FB3-F541-979A-5FF3EB919DD8}"/>
          </ac:spMkLst>
        </pc:spChg>
        <pc:picChg chg="del">
          <ac:chgData name="Alex Will" userId="3e2185d7-f94b-4959-85e1-1a4fb25641c3" providerId="ADAL" clId="{C989346A-5155-2846-9E15-D8E295AAE343}" dt="2021-06-24T11:12:16.809" v="1243" actId="478"/>
          <ac:picMkLst>
            <pc:docMk/>
            <pc:sldMk cId="3872899003" sldId="401"/>
            <ac:picMk id="5122" creationId="{63DD87B8-BBBF-094D-8BCD-1FF202573EE7}"/>
          </ac:picMkLst>
        </pc:picChg>
        <pc:picChg chg="add del">
          <ac:chgData name="Alex Will" userId="3e2185d7-f94b-4959-85e1-1a4fb25641c3" providerId="ADAL" clId="{C989346A-5155-2846-9E15-D8E295AAE343}" dt="2021-06-24T11:12:16.809" v="1243" actId="478"/>
          <ac:picMkLst>
            <pc:docMk/>
            <pc:sldMk cId="3872899003" sldId="401"/>
            <ac:picMk id="8194" creationId="{039C22D8-6BCF-7146-8A1C-3C1286D88778}"/>
          </ac:picMkLst>
        </pc:picChg>
        <pc:picChg chg="add mod">
          <ac:chgData name="Alex Will" userId="3e2185d7-f94b-4959-85e1-1a4fb25641c3" providerId="ADAL" clId="{C989346A-5155-2846-9E15-D8E295AAE343}" dt="2021-06-24T11:12:19.762" v="1245" actId="1076"/>
          <ac:picMkLst>
            <pc:docMk/>
            <pc:sldMk cId="3872899003" sldId="401"/>
            <ac:picMk id="8196" creationId="{349CA1F4-16B1-CE42-8B0A-61040C10B121}"/>
          </ac:picMkLst>
        </pc:picChg>
      </pc:sldChg>
      <pc:sldChg chg="addSp delSp modSp add mod">
        <pc:chgData name="Alex Will" userId="3e2185d7-f94b-4959-85e1-1a4fb25641c3" providerId="ADAL" clId="{C989346A-5155-2846-9E15-D8E295AAE343}" dt="2021-06-24T13:55:13.203" v="1988" actId="14100"/>
        <pc:sldMkLst>
          <pc:docMk/>
          <pc:sldMk cId="3756134862" sldId="402"/>
        </pc:sldMkLst>
        <pc:spChg chg="mod">
          <ac:chgData name="Alex Will" userId="3e2185d7-f94b-4959-85e1-1a4fb25641c3" providerId="ADAL" clId="{C989346A-5155-2846-9E15-D8E295AAE343}" dt="2021-06-24T11:17:45.836" v="1313" actId="20577"/>
          <ac:spMkLst>
            <pc:docMk/>
            <pc:sldMk cId="3756134862" sldId="402"/>
            <ac:spMk id="2" creationId="{BFC21EFF-C061-4445-82A6-F442DD70C671}"/>
          </ac:spMkLst>
        </pc:spChg>
        <pc:spChg chg="mod">
          <ac:chgData name="Alex Will" userId="3e2185d7-f94b-4959-85e1-1a4fb25641c3" providerId="ADAL" clId="{C989346A-5155-2846-9E15-D8E295AAE343}" dt="2021-06-24T13:55:13.203" v="1988" actId="14100"/>
          <ac:spMkLst>
            <pc:docMk/>
            <pc:sldMk cId="3756134862" sldId="402"/>
            <ac:spMk id="3" creationId="{6B85D31E-8FB3-F541-979A-5FF3EB919DD8}"/>
          </ac:spMkLst>
        </pc:spChg>
        <pc:picChg chg="del">
          <ac:chgData name="Alex Will" userId="3e2185d7-f94b-4959-85e1-1a4fb25641c3" providerId="ADAL" clId="{C989346A-5155-2846-9E15-D8E295AAE343}" dt="2021-06-24T11:16:54.902" v="1298" actId="478"/>
          <ac:picMkLst>
            <pc:docMk/>
            <pc:sldMk cId="3756134862" sldId="402"/>
            <ac:picMk id="5122" creationId="{63DD87B8-BBBF-094D-8BCD-1FF202573EE7}"/>
          </ac:picMkLst>
        </pc:picChg>
        <pc:picChg chg="add mod">
          <ac:chgData name="Alex Will" userId="3e2185d7-f94b-4959-85e1-1a4fb25641c3" providerId="ADAL" clId="{C989346A-5155-2846-9E15-D8E295AAE343}" dt="2021-06-24T11:17:02.700" v="1302" actId="1076"/>
          <ac:picMkLst>
            <pc:docMk/>
            <pc:sldMk cId="3756134862" sldId="402"/>
            <ac:picMk id="9218" creationId="{5B655AA2-5799-CB40-8A2A-966CC7F0A1EC}"/>
          </ac:picMkLst>
        </pc:picChg>
      </pc:sldChg>
      <pc:sldChg chg="addSp delSp modSp add mod modAnim">
        <pc:chgData name="Alex Will" userId="3e2185d7-f94b-4959-85e1-1a4fb25641c3" providerId="ADAL" clId="{C989346A-5155-2846-9E15-D8E295AAE343}" dt="2021-06-24T20:33:57.165" v="3443" actId="1076"/>
        <pc:sldMkLst>
          <pc:docMk/>
          <pc:sldMk cId="581717134" sldId="403"/>
        </pc:sldMkLst>
        <pc:spChg chg="mod">
          <ac:chgData name="Alex Will" userId="3e2185d7-f94b-4959-85e1-1a4fb25641c3" providerId="ADAL" clId="{C989346A-5155-2846-9E15-D8E295AAE343}" dt="2021-06-24T11:21:02.492" v="1438" actId="1076"/>
          <ac:spMkLst>
            <pc:docMk/>
            <pc:sldMk cId="581717134" sldId="403"/>
            <ac:spMk id="2" creationId="{BFC21EFF-C061-4445-82A6-F442DD70C671}"/>
          </ac:spMkLst>
        </pc:spChg>
        <pc:spChg chg="mod">
          <ac:chgData name="Alex Will" userId="3e2185d7-f94b-4959-85e1-1a4fb25641c3" providerId="ADAL" clId="{C989346A-5155-2846-9E15-D8E295AAE343}" dt="2021-06-24T20:33:57.165" v="3443" actId="1076"/>
          <ac:spMkLst>
            <pc:docMk/>
            <pc:sldMk cId="581717134" sldId="403"/>
            <ac:spMk id="3" creationId="{6B85D31E-8FB3-F541-979A-5FF3EB919DD8}"/>
          </ac:spMkLst>
        </pc:spChg>
        <pc:spChg chg="add mod">
          <ac:chgData name="Alex Will" userId="3e2185d7-f94b-4959-85e1-1a4fb25641c3" providerId="ADAL" clId="{C989346A-5155-2846-9E15-D8E295AAE343}" dt="2021-06-24T18:23:15.179" v="2389" actId="1076"/>
          <ac:spMkLst>
            <pc:docMk/>
            <pc:sldMk cId="581717134" sldId="403"/>
            <ac:spMk id="4" creationId="{B7CFBE52-E16E-6445-BC13-B48398A94DCC}"/>
          </ac:spMkLst>
        </pc:spChg>
        <pc:picChg chg="add mod">
          <ac:chgData name="Alex Will" userId="3e2185d7-f94b-4959-85e1-1a4fb25641c3" providerId="ADAL" clId="{C989346A-5155-2846-9E15-D8E295AAE343}" dt="2021-06-24T11:23:50.119" v="1703" actId="1076"/>
          <ac:picMkLst>
            <pc:docMk/>
            <pc:sldMk cId="581717134" sldId="403"/>
            <ac:picMk id="11" creationId="{C7AFB428-E3ED-3D47-9DC5-FC68EA951EF0}"/>
          </ac:picMkLst>
        </pc:picChg>
        <pc:picChg chg="add mod">
          <ac:chgData name="Alex Will" userId="3e2185d7-f94b-4959-85e1-1a4fb25641c3" providerId="ADAL" clId="{C989346A-5155-2846-9E15-D8E295AAE343}" dt="2021-06-24T13:55:35.703" v="1996" actId="1076"/>
          <ac:picMkLst>
            <pc:docMk/>
            <pc:sldMk cId="581717134" sldId="403"/>
            <ac:picMk id="16" creationId="{96BA0215-080A-5D4B-A1CC-DDA3DC319742}"/>
          </ac:picMkLst>
        </pc:picChg>
        <pc:picChg chg="del">
          <ac:chgData name="Alex Will" userId="3e2185d7-f94b-4959-85e1-1a4fb25641c3" providerId="ADAL" clId="{C989346A-5155-2846-9E15-D8E295AAE343}" dt="2021-06-24T11:21:03.734" v="1439" actId="478"/>
          <ac:picMkLst>
            <pc:docMk/>
            <pc:sldMk cId="581717134" sldId="403"/>
            <ac:picMk id="9218" creationId="{5B655AA2-5799-CB40-8A2A-966CC7F0A1EC}"/>
          </ac:picMkLst>
        </pc:picChg>
        <pc:picChg chg="add mod">
          <ac:chgData name="Alex Will" userId="3e2185d7-f94b-4959-85e1-1a4fb25641c3" providerId="ADAL" clId="{C989346A-5155-2846-9E15-D8E295AAE343}" dt="2021-06-24T11:21:32.817" v="1442" actId="1076"/>
          <ac:picMkLst>
            <pc:docMk/>
            <pc:sldMk cId="581717134" sldId="403"/>
            <ac:picMk id="10242" creationId="{550AA1E5-3DBA-8042-B3FA-251D7D41BD50}"/>
          </ac:picMkLst>
        </pc:picChg>
        <pc:picChg chg="add mod">
          <ac:chgData name="Alex Will" userId="3e2185d7-f94b-4959-85e1-1a4fb25641c3" providerId="ADAL" clId="{C989346A-5155-2846-9E15-D8E295AAE343}" dt="2021-06-24T11:23:51.348" v="1704" actId="1076"/>
          <ac:picMkLst>
            <pc:docMk/>
            <pc:sldMk cId="581717134" sldId="403"/>
            <ac:picMk id="10244" creationId="{4E116A1E-B819-8244-9155-B66C360AFBA3}"/>
          </ac:picMkLst>
        </pc:picChg>
      </pc:sldChg>
      <pc:sldChg chg="addSp delSp modSp add mod modNotesTx">
        <pc:chgData name="Alex Will" userId="3e2185d7-f94b-4959-85e1-1a4fb25641c3" providerId="ADAL" clId="{C989346A-5155-2846-9E15-D8E295AAE343}" dt="2021-06-24T22:29:23.978" v="5705" actId="20577"/>
        <pc:sldMkLst>
          <pc:docMk/>
          <pc:sldMk cId="878080758" sldId="404"/>
        </pc:sldMkLst>
        <pc:spChg chg="mod">
          <ac:chgData name="Alex Will" userId="3e2185d7-f94b-4959-85e1-1a4fb25641c3" providerId="ADAL" clId="{C989346A-5155-2846-9E15-D8E295AAE343}" dt="2021-06-24T13:37:45.424" v="1813" actId="20577"/>
          <ac:spMkLst>
            <pc:docMk/>
            <pc:sldMk cId="878080758" sldId="404"/>
            <ac:spMk id="2" creationId="{BFC21EFF-C061-4445-82A6-F442DD70C671}"/>
          </ac:spMkLst>
        </pc:spChg>
        <pc:spChg chg="mod">
          <ac:chgData name="Alex Will" userId="3e2185d7-f94b-4959-85e1-1a4fb25641c3" providerId="ADAL" clId="{C989346A-5155-2846-9E15-D8E295AAE343}" dt="2021-06-24T13:55:22.004" v="1993" actId="1076"/>
          <ac:spMkLst>
            <pc:docMk/>
            <pc:sldMk cId="878080758" sldId="404"/>
            <ac:spMk id="3" creationId="{6B85D31E-8FB3-F541-979A-5FF3EB919DD8}"/>
          </ac:spMkLst>
        </pc:spChg>
        <pc:spChg chg="add del mod">
          <ac:chgData name="Alex Will" userId="3e2185d7-f94b-4959-85e1-1a4fb25641c3" providerId="ADAL" clId="{C989346A-5155-2846-9E15-D8E295AAE343}" dt="2021-06-24T13:38:41.261" v="1816"/>
          <ac:spMkLst>
            <pc:docMk/>
            <pc:sldMk cId="878080758" sldId="404"/>
            <ac:spMk id="4" creationId="{1933BEDF-F951-AE43-B992-EFEAC2D066C9}"/>
          </ac:spMkLst>
        </pc:spChg>
        <pc:picChg chg="del">
          <ac:chgData name="Alex Will" userId="3e2185d7-f94b-4959-85e1-1a4fb25641c3" providerId="ADAL" clId="{C989346A-5155-2846-9E15-D8E295AAE343}" dt="2021-06-24T13:37:45.996" v="1814" actId="478"/>
          <ac:picMkLst>
            <pc:docMk/>
            <pc:sldMk cId="878080758" sldId="404"/>
            <ac:picMk id="9218" creationId="{5B655AA2-5799-CB40-8A2A-966CC7F0A1EC}"/>
          </ac:picMkLst>
        </pc:picChg>
        <pc:picChg chg="add mod">
          <ac:chgData name="Alex Will" userId="3e2185d7-f94b-4959-85e1-1a4fb25641c3" providerId="ADAL" clId="{C989346A-5155-2846-9E15-D8E295AAE343}" dt="2021-06-24T13:51:56.504" v="1820" actId="1076"/>
          <ac:picMkLst>
            <pc:docMk/>
            <pc:sldMk cId="878080758" sldId="404"/>
            <ac:picMk id="11266" creationId="{C4E3F135-7275-A448-A8F0-878C6B86A7B6}"/>
          </ac:picMkLst>
        </pc:picChg>
      </pc:sldChg>
      <pc:sldChg chg="modSp mod">
        <pc:chgData name="Alex Will" userId="3e2185d7-f94b-4959-85e1-1a4fb25641c3" providerId="ADAL" clId="{C989346A-5155-2846-9E15-D8E295AAE343}" dt="2021-06-24T14:14:00.863" v="2040" actId="20577"/>
        <pc:sldMkLst>
          <pc:docMk/>
          <pc:sldMk cId="3421763622" sldId="405"/>
        </pc:sldMkLst>
        <pc:spChg chg="mod">
          <ac:chgData name="Alex Will" userId="3e2185d7-f94b-4959-85e1-1a4fb25641c3" providerId="ADAL" clId="{C989346A-5155-2846-9E15-D8E295AAE343}" dt="2021-06-24T14:13:30.146" v="2036" actId="20577"/>
          <ac:spMkLst>
            <pc:docMk/>
            <pc:sldMk cId="3421763622" sldId="405"/>
            <ac:spMk id="2" creationId="{76A5CD83-B131-214F-94C4-743EE5D9BC0F}"/>
          </ac:spMkLst>
        </pc:spChg>
        <pc:spChg chg="mod">
          <ac:chgData name="Alex Will" userId="3e2185d7-f94b-4959-85e1-1a4fb25641c3" providerId="ADAL" clId="{C989346A-5155-2846-9E15-D8E295AAE343}" dt="2021-06-24T14:14:00.863" v="2040" actId="20577"/>
          <ac:spMkLst>
            <pc:docMk/>
            <pc:sldMk cId="3421763622" sldId="405"/>
            <ac:spMk id="3" creationId="{038E7CC7-449E-6641-ABC1-2E62FF84033E}"/>
          </ac:spMkLst>
        </pc:spChg>
      </pc:sldChg>
      <pc:sldChg chg="addSp delSp modSp add mod modAnim modNotesTx">
        <pc:chgData name="Alex Will" userId="3e2185d7-f94b-4959-85e1-1a4fb25641c3" providerId="ADAL" clId="{C989346A-5155-2846-9E15-D8E295AAE343}" dt="2021-06-25T13:54:11.215" v="5787" actId="20577"/>
        <pc:sldMkLst>
          <pc:docMk/>
          <pc:sldMk cId="273666197" sldId="407"/>
        </pc:sldMkLst>
        <pc:spChg chg="mod">
          <ac:chgData name="Alex Will" userId="3e2185d7-f94b-4959-85e1-1a4fb25641c3" providerId="ADAL" clId="{C989346A-5155-2846-9E15-D8E295AAE343}" dt="2021-06-24T14:31:08.761" v="2060" actId="20577"/>
          <ac:spMkLst>
            <pc:docMk/>
            <pc:sldMk cId="273666197" sldId="407"/>
            <ac:spMk id="2" creationId="{BFC21EFF-C061-4445-82A6-F442DD70C671}"/>
          </ac:spMkLst>
        </pc:spChg>
        <pc:spChg chg="mod">
          <ac:chgData name="Alex Will" userId="3e2185d7-f94b-4959-85e1-1a4fb25641c3" providerId="ADAL" clId="{C989346A-5155-2846-9E15-D8E295AAE343}" dt="2021-06-24T15:06:38.043" v="2353" actId="20577"/>
          <ac:spMkLst>
            <pc:docMk/>
            <pc:sldMk cId="273666197" sldId="407"/>
            <ac:spMk id="3" creationId="{6B85D31E-8FB3-F541-979A-5FF3EB919DD8}"/>
          </ac:spMkLst>
        </pc:spChg>
        <pc:spChg chg="mod">
          <ac:chgData name="Alex Will" userId="3e2185d7-f94b-4959-85e1-1a4fb25641c3" providerId="ADAL" clId="{C989346A-5155-2846-9E15-D8E295AAE343}" dt="2021-06-24T14:46:16.099" v="2352" actId="20577"/>
          <ac:spMkLst>
            <pc:docMk/>
            <pc:sldMk cId="273666197" sldId="407"/>
            <ac:spMk id="4" creationId="{B7CFBE52-E16E-6445-BC13-B48398A94DCC}"/>
          </ac:spMkLst>
        </pc:spChg>
        <pc:picChg chg="del">
          <ac:chgData name="Alex Will" userId="3e2185d7-f94b-4959-85e1-1a4fb25641c3" providerId="ADAL" clId="{C989346A-5155-2846-9E15-D8E295AAE343}" dt="2021-06-24T14:33:12.957" v="2266" actId="478"/>
          <ac:picMkLst>
            <pc:docMk/>
            <pc:sldMk cId="273666197" sldId="407"/>
            <ac:picMk id="11" creationId="{C7AFB428-E3ED-3D47-9DC5-FC68EA951EF0}"/>
          </ac:picMkLst>
        </pc:picChg>
        <pc:picChg chg="del">
          <ac:chgData name="Alex Will" userId="3e2185d7-f94b-4959-85e1-1a4fb25641c3" providerId="ADAL" clId="{C989346A-5155-2846-9E15-D8E295AAE343}" dt="2021-06-24T14:33:13.873" v="2267" actId="478"/>
          <ac:picMkLst>
            <pc:docMk/>
            <pc:sldMk cId="273666197" sldId="407"/>
            <ac:picMk id="16" creationId="{96BA0215-080A-5D4B-A1CC-DDA3DC319742}"/>
          </ac:picMkLst>
        </pc:picChg>
        <pc:picChg chg="add mod">
          <ac:chgData name="Alex Will" userId="3e2185d7-f94b-4959-85e1-1a4fb25641c3" providerId="ADAL" clId="{C989346A-5155-2846-9E15-D8E295AAE343}" dt="2021-06-24T14:34:14.613" v="2272" actId="1076"/>
          <ac:picMkLst>
            <pc:docMk/>
            <pc:sldMk cId="273666197" sldId="407"/>
            <ac:picMk id="17" creationId="{3B1695DE-38F6-A043-BEC1-C16EB4D35424}"/>
          </ac:picMkLst>
        </pc:picChg>
        <pc:picChg chg="del">
          <ac:chgData name="Alex Will" userId="3e2185d7-f94b-4959-85e1-1a4fb25641c3" providerId="ADAL" clId="{C989346A-5155-2846-9E15-D8E295AAE343}" dt="2021-06-24T14:31:16.872" v="2061" actId="478"/>
          <ac:picMkLst>
            <pc:docMk/>
            <pc:sldMk cId="273666197" sldId="407"/>
            <ac:picMk id="10242" creationId="{550AA1E5-3DBA-8042-B3FA-251D7D41BD50}"/>
          </ac:picMkLst>
        </pc:picChg>
        <pc:picChg chg="del">
          <ac:chgData name="Alex Will" userId="3e2185d7-f94b-4959-85e1-1a4fb25641c3" providerId="ADAL" clId="{C989346A-5155-2846-9E15-D8E295AAE343}" dt="2021-06-24T14:33:12.083" v="2265" actId="478"/>
          <ac:picMkLst>
            <pc:docMk/>
            <pc:sldMk cId="273666197" sldId="407"/>
            <ac:picMk id="10244" creationId="{4E116A1E-B819-8244-9155-B66C360AFBA3}"/>
          </ac:picMkLst>
        </pc:picChg>
        <pc:picChg chg="add mod">
          <ac:chgData name="Alex Will" userId="3e2185d7-f94b-4959-85e1-1a4fb25641c3" providerId="ADAL" clId="{C989346A-5155-2846-9E15-D8E295AAE343}" dt="2021-06-24T14:34:18.230" v="2273" actId="1076"/>
          <ac:picMkLst>
            <pc:docMk/>
            <pc:sldMk cId="273666197" sldId="407"/>
            <ac:picMk id="12290" creationId="{4346A765-3044-304D-A018-F70557CAAF39}"/>
          </ac:picMkLst>
        </pc:picChg>
      </pc:sldChg>
      <pc:sldChg chg="addSp delSp modSp add mod">
        <pc:chgData name="Alex Will" userId="3e2185d7-f94b-4959-85e1-1a4fb25641c3" providerId="ADAL" clId="{C989346A-5155-2846-9E15-D8E295AAE343}" dt="2021-06-24T18:26:42.314" v="2716" actId="20577"/>
        <pc:sldMkLst>
          <pc:docMk/>
          <pc:sldMk cId="2878765347" sldId="408"/>
        </pc:sldMkLst>
        <pc:spChg chg="mod">
          <ac:chgData name="Alex Will" userId="3e2185d7-f94b-4959-85e1-1a4fb25641c3" providerId="ADAL" clId="{C989346A-5155-2846-9E15-D8E295AAE343}" dt="2021-06-24T18:22:18.279" v="2367" actId="1076"/>
          <ac:spMkLst>
            <pc:docMk/>
            <pc:sldMk cId="2878765347" sldId="408"/>
            <ac:spMk id="2" creationId="{BFC21EFF-C061-4445-82A6-F442DD70C671}"/>
          </ac:spMkLst>
        </pc:spChg>
        <pc:spChg chg="mod">
          <ac:chgData name="Alex Will" userId="3e2185d7-f94b-4959-85e1-1a4fb25641c3" providerId="ADAL" clId="{C989346A-5155-2846-9E15-D8E295AAE343}" dt="2021-06-24T18:26:18.427" v="2671" actId="20577"/>
          <ac:spMkLst>
            <pc:docMk/>
            <pc:sldMk cId="2878765347" sldId="408"/>
            <ac:spMk id="3" creationId="{6B85D31E-8FB3-F541-979A-5FF3EB919DD8}"/>
          </ac:spMkLst>
        </pc:spChg>
        <pc:spChg chg="del mod">
          <ac:chgData name="Alex Will" userId="3e2185d7-f94b-4959-85e1-1a4fb25641c3" providerId="ADAL" clId="{C989346A-5155-2846-9E15-D8E295AAE343}" dt="2021-06-24T18:24:35.725" v="2394"/>
          <ac:spMkLst>
            <pc:docMk/>
            <pc:sldMk cId="2878765347" sldId="408"/>
            <ac:spMk id="4" creationId="{B7CFBE52-E16E-6445-BC13-B48398A94DCC}"/>
          </ac:spMkLst>
        </pc:spChg>
        <pc:spChg chg="add mod">
          <ac:chgData name="Alex Will" userId="3e2185d7-f94b-4959-85e1-1a4fb25641c3" providerId="ADAL" clId="{C989346A-5155-2846-9E15-D8E295AAE343}" dt="2021-06-24T18:26:42.314" v="2716" actId="20577"/>
          <ac:spMkLst>
            <pc:docMk/>
            <pc:sldMk cId="2878765347" sldId="408"/>
            <ac:spMk id="5" creationId="{16E63F74-14B2-904F-854B-C8A892F174C9}"/>
          </ac:spMkLst>
        </pc:spChg>
        <pc:picChg chg="add mod">
          <ac:chgData name="Alex Will" userId="3e2185d7-f94b-4959-85e1-1a4fb25641c3" providerId="ADAL" clId="{C989346A-5155-2846-9E15-D8E295AAE343}" dt="2021-06-24T18:22:31.433" v="2371" actId="1076"/>
          <ac:picMkLst>
            <pc:docMk/>
            <pc:sldMk cId="2878765347" sldId="408"/>
            <ac:picMk id="12" creationId="{A9695196-CDFC-A84F-96DA-C59412494BB9}"/>
          </ac:picMkLst>
        </pc:picChg>
        <pc:picChg chg="del">
          <ac:chgData name="Alex Will" userId="3e2185d7-f94b-4959-85e1-1a4fb25641c3" providerId="ADAL" clId="{C989346A-5155-2846-9E15-D8E295AAE343}" dt="2021-06-24T18:22:19.758" v="2368" actId="478"/>
          <ac:picMkLst>
            <pc:docMk/>
            <pc:sldMk cId="2878765347" sldId="408"/>
            <ac:picMk id="17" creationId="{3B1695DE-38F6-A043-BEC1-C16EB4D35424}"/>
          </ac:picMkLst>
        </pc:picChg>
        <pc:picChg chg="del">
          <ac:chgData name="Alex Will" userId="3e2185d7-f94b-4959-85e1-1a4fb25641c3" providerId="ADAL" clId="{C989346A-5155-2846-9E15-D8E295AAE343}" dt="2021-06-24T18:22:20.499" v="2369" actId="478"/>
          <ac:picMkLst>
            <pc:docMk/>
            <pc:sldMk cId="2878765347" sldId="408"/>
            <ac:picMk id="12290" creationId="{4346A765-3044-304D-A018-F70557CAAF39}"/>
          </ac:picMkLst>
        </pc:picChg>
      </pc:sldChg>
      <pc:sldChg chg="addSp delSp modSp add mod">
        <pc:chgData name="Alex Will" userId="3e2185d7-f94b-4959-85e1-1a4fb25641c3" providerId="ADAL" clId="{C989346A-5155-2846-9E15-D8E295AAE343}" dt="2021-06-24T20:25:37.632" v="3183" actId="1076"/>
        <pc:sldMkLst>
          <pc:docMk/>
          <pc:sldMk cId="4254163458" sldId="409"/>
        </pc:sldMkLst>
        <pc:spChg chg="mod">
          <ac:chgData name="Alex Will" userId="3e2185d7-f94b-4959-85e1-1a4fb25641c3" providerId="ADAL" clId="{C989346A-5155-2846-9E15-D8E295AAE343}" dt="2021-06-24T20:14:22.233" v="2791" actId="20577"/>
          <ac:spMkLst>
            <pc:docMk/>
            <pc:sldMk cId="4254163458" sldId="409"/>
            <ac:spMk id="2" creationId="{BFC21EFF-C061-4445-82A6-F442DD70C671}"/>
          </ac:spMkLst>
        </pc:spChg>
        <pc:spChg chg="del mod">
          <ac:chgData name="Alex Will" userId="3e2185d7-f94b-4959-85e1-1a4fb25641c3" providerId="ADAL" clId="{C989346A-5155-2846-9E15-D8E295AAE343}" dt="2021-06-24T20:14:52.948" v="2795"/>
          <ac:spMkLst>
            <pc:docMk/>
            <pc:sldMk cId="4254163458" sldId="409"/>
            <ac:spMk id="3" creationId="{6B85D31E-8FB3-F541-979A-5FF3EB919DD8}"/>
          </ac:spMkLst>
        </pc:spChg>
        <pc:picChg chg="add mod">
          <ac:chgData name="Alex Will" userId="3e2185d7-f94b-4959-85e1-1a4fb25641c3" providerId="ADAL" clId="{C989346A-5155-2846-9E15-D8E295AAE343}" dt="2021-06-24T20:25:37.632" v="3183" actId="1076"/>
          <ac:picMkLst>
            <pc:docMk/>
            <pc:sldMk cId="4254163458" sldId="409"/>
            <ac:picMk id="4" creationId="{9E2E3CF9-828F-BF4D-B327-FB1126BE4839}"/>
          </ac:picMkLst>
        </pc:picChg>
        <pc:picChg chg="del">
          <ac:chgData name="Alex Will" userId="3e2185d7-f94b-4959-85e1-1a4fb25641c3" providerId="ADAL" clId="{C989346A-5155-2846-9E15-D8E295AAE343}" dt="2021-06-24T20:14:48.544" v="2792" actId="478"/>
          <ac:picMkLst>
            <pc:docMk/>
            <pc:sldMk cId="4254163458" sldId="409"/>
            <ac:picMk id="11266" creationId="{C4E3F135-7275-A448-A8F0-878C6B86A7B6}"/>
          </ac:picMkLst>
        </pc:picChg>
      </pc:sldChg>
      <pc:sldChg chg="addSp delSp modSp add mod delAnim modAnim">
        <pc:chgData name="Alex Will" userId="3e2185d7-f94b-4959-85e1-1a4fb25641c3" providerId="ADAL" clId="{C989346A-5155-2846-9E15-D8E295AAE343}" dt="2021-06-24T22:46:05.916" v="5752" actId="20577"/>
        <pc:sldMkLst>
          <pc:docMk/>
          <pc:sldMk cId="3158373381" sldId="410"/>
        </pc:sldMkLst>
        <pc:spChg chg="mod">
          <ac:chgData name="Alex Will" userId="3e2185d7-f94b-4959-85e1-1a4fb25641c3" providerId="ADAL" clId="{C989346A-5155-2846-9E15-D8E295AAE343}" dt="2021-06-24T21:40:38.214" v="3824" actId="20577"/>
          <ac:spMkLst>
            <pc:docMk/>
            <pc:sldMk cId="3158373381" sldId="410"/>
            <ac:spMk id="2" creationId="{BFC21EFF-C061-4445-82A6-F442DD70C671}"/>
          </ac:spMkLst>
        </pc:spChg>
        <pc:spChg chg="del">
          <ac:chgData name="Alex Will" userId="3e2185d7-f94b-4959-85e1-1a4fb25641c3" providerId="ADAL" clId="{C989346A-5155-2846-9E15-D8E295AAE343}" dt="2021-06-24T20:20:30.878" v="2814" actId="478"/>
          <ac:spMkLst>
            <pc:docMk/>
            <pc:sldMk cId="3158373381" sldId="410"/>
            <ac:spMk id="3" creationId="{6B85D31E-8FB3-F541-979A-5FF3EB919DD8}"/>
          </ac:spMkLst>
        </pc:spChg>
        <pc:spChg chg="del mod">
          <ac:chgData name="Alex Will" userId="3e2185d7-f94b-4959-85e1-1a4fb25641c3" providerId="ADAL" clId="{C989346A-5155-2846-9E15-D8E295AAE343}" dt="2021-06-24T20:20:31.994" v="2816"/>
          <ac:spMkLst>
            <pc:docMk/>
            <pc:sldMk cId="3158373381" sldId="410"/>
            <ac:spMk id="4" creationId="{B7CFBE52-E16E-6445-BC13-B48398A94DCC}"/>
          </ac:spMkLst>
        </pc:spChg>
        <pc:spChg chg="add del mod">
          <ac:chgData name="Alex Will" userId="3e2185d7-f94b-4959-85e1-1a4fb25641c3" providerId="ADAL" clId="{C989346A-5155-2846-9E15-D8E295AAE343}" dt="2021-06-24T20:24:07.207" v="3147" actId="26606"/>
          <ac:spMkLst>
            <pc:docMk/>
            <pc:sldMk cId="3158373381" sldId="410"/>
            <ac:spMk id="5" creationId="{F7C353A2-1BE3-3E45-AEC5-7A7AB04035AB}"/>
          </ac:spMkLst>
        </pc:spChg>
        <pc:graphicFrameChg chg="add del">
          <ac:chgData name="Alex Will" userId="3e2185d7-f94b-4959-85e1-1a4fb25641c3" providerId="ADAL" clId="{C989346A-5155-2846-9E15-D8E295AAE343}" dt="2021-06-24T20:23:59.600" v="3136" actId="26606"/>
          <ac:graphicFrameMkLst>
            <pc:docMk/>
            <pc:sldMk cId="3158373381" sldId="410"/>
            <ac:graphicFrameMk id="25" creationId="{4052B81E-A7DE-4632-A2B2-09FCFAF88DF5}"/>
          </ac:graphicFrameMkLst>
        </pc:graphicFrameChg>
        <pc:graphicFrameChg chg="add del">
          <ac:chgData name="Alex Will" userId="3e2185d7-f94b-4959-85e1-1a4fb25641c3" providerId="ADAL" clId="{C989346A-5155-2846-9E15-D8E295AAE343}" dt="2021-06-24T20:24:01.022" v="3138" actId="26606"/>
          <ac:graphicFrameMkLst>
            <pc:docMk/>
            <pc:sldMk cId="3158373381" sldId="410"/>
            <ac:graphicFrameMk id="27" creationId="{722249A8-B67C-4475-8D8B-863937E57AE5}"/>
          </ac:graphicFrameMkLst>
        </pc:graphicFrameChg>
        <pc:graphicFrameChg chg="add del">
          <ac:chgData name="Alex Will" userId="3e2185d7-f94b-4959-85e1-1a4fb25641c3" providerId="ADAL" clId="{C989346A-5155-2846-9E15-D8E295AAE343}" dt="2021-06-24T20:24:03.321" v="3140" actId="26606"/>
          <ac:graphicFrameMkLst>
            <pc:docMk/>
            <pc:sldMk cId="3158373381" sldId="410"/>
            <ac:graphicFrameMk id="29" creationId="{C5EB7129-9620-4503-83A4-D5BC23D2A5FF}"/>
          </ac:graphicFrameMkLst>
        </pc:graphicFrameChg>
        <pc:graphicFrameChg chg="add del">
          <ac:chgData name="Alex Will" userId="3e2185d7-f94b-4959-85e1-1a4fb25641c3" providerId="ADAL" clId="{C989346A-5155-2846-9E15-D8E295AAE343}" dt="2021-06-24T20:24:05.329" v="3142" actId="26606"/>
          <ac:graphicFrameMkLst>
            <pc:docMk/>
            <pc:sldMk cId="3158373381" sldId="410"/>
            <ac:graphicFrameMk id="31" creationId="{4052B81E-A7DE-4632-A2B2-09FCFAF88DF5}"/>
          </ac:graphicFrameMkLst>
        </pc:graphicFrameChg>
        <pc:graphicFrameChg chg="add del">
          <ac:chgData name="Alex Will" userId="3e2185d7-f94b-4959-85e1-1a4fb25641c3" providerId="ADAL" clId="{C989346A-5155-2846-9E15-D8E295AAE343}" dt="2021-06-24T20:24:06.039" v="3144" actId="26606"/>
          <ac:graphicFrameMkLst>
            <pc:docMk/>
            <pc:sldMk cId="3158373381" sldId="410"/>
            <ac:graphicFrameMk id="33" creationId="{C5EB7129-9620-4503-83A4-D5BC23D2A5FF}"/>
          </ac:graphicFrameMkLst>
        </pc:graphicFrameChg>
        <pc:graphicFrameChg chg="add del">
          <ac:chgData name="Alex Will" userId="3e2185d7-f94b-4959-85e1-1a4fb25641c3" providerId="ADAL" clId="{C989346A-5155-2846-9E15-D8E295AAE343}" dt="2021-06-24T20:24:07.175" v="3146" actId="26606"/>
          <ac:graphicFrameMkLst>
            <pc:docMk/>
            <pc:sldMk cId="3158373381" sldId="410"/>
            <ac:graphicFrameMk id="35" creationId="{722249A8-B67C-4475-8D8B-863937E57AE5}"/>
          </ac:graphicFrameMkLst>
        </pc:graphicFrameChg>
        <pc:graphicFrameChg chg="add mod">
          <ac:chgData name="Alex Will" userId="3e2185d7-f94b-4959-85e1-1a4fb25641c3" providerId="ADAL" clId="{C989346A-5155-2846-9E15-D8E295AAE343}" dt="2021-06-24T22:46:05.916" v="5752" actId="20577"/>
          <ac:graphicFrameMkLst>
            <pc:docMk/>
            <pc:sldMk cId="3158373381" sldId="410"/>
            <ac:graphicFrameMk id="37" creationId="{4052B81E-A7DE-4632-A2B2-09FCFAF88DF5}"/>
          </ac:graphicFrameMkLst>
        </pc:graphicFrameChg>
        <pc:picChg chg="del">
          <ac:chgData name="Alex Will" userId="3e2185d7-f94b-4959-85e1-1a4fb25641c3" providerId="ADAL" clId="{C989346A-5155-2846-9E15-D8E295AAE343}" dt="2021-06-24T20:20:25.264" v="2811" actId="478"/>
          <ac:picMkLst>
            <pc:docMk/>
            <pc:sldMk cId="3158373381" sldId="410"/>
            <ac:picMk id="17" creationId="{3B1695DE-38F6-A043-BEC1-C16EB4D35424}"/>
          </ac:picMkLst>
        </pc:picChg>
        <pc:picChg chg="del">
          <ac:chgData name="Alex Will" userId="3e2185d7-f94b-4959-85e1-1a4fb25641c3" providerId="ADAL" clId="{C989346A-5155-2846-9E15-D8E295AAE343}" dt="2021-06-24T20:20:26.008" v="2812" actId="478"/>
          <ac:picMkLst>
            <pc:docMk/>
            <pc:sldMk cId="3158373381" sldId="410"/>
            <ac:picMk id="12290" creationId="{4346A765-3044-304D-A018-F70557CAAF39}"/>
          </ac:picMkLst>
        </pc:picChg>
      </pc:sldChg>
      <pc:sldChg chg="addSp delSp modSp add mod modNotesTx">
        <pc:chgData name="Alex Will" userId="3e2185d7-f94b-4959-85e1-1a4fb25641c3" providerId="ADAL" clId="{C989346A-5155-2846-9E15-D8E295AAE343}" dt="2021-06-25T13:54:15.101" v="5788" actId="20577"/>
        <pc:sldMkLst>
          <pc:docMk/>
          <pc:sldMk cId="2013000929" sldId="411"/>
        </pc:sldMkLst>
        <pc:spChg chg="mod">
          <ac:chgData name="Alex Will" userId="3e2185d7-f94b-4959-85e1-1a4fb25641c3" providerId="ADAL" clId="{C989346A-5155-2846-9E15-D8E295AAE343}" dt="2021-06-24T20:25:07.386" v="3178" actId="20577"/>
          <ac:spMkLst>
            <pc:docMk/>
            <pc:sldMk cId="2013000929" sldId="411"/>
            <ac:spMk id="2" creationId="{BFC21EFF-C061-4445-82A6-F442DD70C671}"/>
          </ac:spMkLst>
        </pc:spChg>
        <pc:spChg chg="add del mod">
          <ac:chgData name="Alex Will" userId="3e2185d7-f94b-4959-85e1-1a4fb25641c3" providerId="ADAL" clId="{C989346A-5155-2846-9E15-D8E295AAE343}" dt="2021-06-24T20:25:57.589" v="3228"/>
          <ac:spMkLst>
            <pc:docMk/>
            <pc:sldMk cId="2013000929" sldId="411"/>
            <ac:spMk id="3" creationId="{375BCC7B-294D-5B4B-8CFD-54F29A80C047}"/>
          </ac:spMkLst>
        </pc:spChg>
        <pc:spChg chg="add mod">
          <ac:chgData name="Alex Will" userId="3e2185d7-f94b-4959-85e1-1a4fb25641c3" providerId="ADAL" clId="{C989346A-5155-2846-9E15-D8E295AAE343}" dt="2021-06-24T20:25:55.768" v="3226" actId="20577"/>
          <ac:spMkLst>
            <pc:docMk/>
            <pc:sldMk cId="2013000929" sldId="411"/>
            <ac:spMk id="4" creationId="{2C01B2D5-E803-9445-8A97-48105328AB55}"/>
          </ac:spMkLst>
        </pc:spChg>
        <pc:spChg chg="add mod">
          <ac:chgData name="Alex Will" userId="3e2185d7-f94b-4959-85e1-1a4fb25641c3" providerId="ADAL" clId="{C989346A-5155-2846-9E15-D8E295AAE343}" dt="2021-06-24T20:26:46.603" v="3425" actId="20577"/>
          <ac:spMkLst>
            <pc:docMk/>
            <pc:sldMk cId="2013000929" sldId="411"/>
            <ac:spMk id="5" creationId="{04C03594-61AF-1A47-95EC-8EB92F7D668B}"/>
          </ac:spMkLst>
        </pc:spChg>
        <pc:picChg chg="add mod">
          <ac:chgData name="Alex Will" userId="3e2185d7-f94b-4959-85e1-1a4fb25641c3" providerId="ADAL" clId="{C989346A-5155-2846-9E15-D8E295AAE343}" dt="2021-06-24T20:27:39.307" v="3431" actId="14100"/>
          <ac:picMkLst>
            <pc:docMk/>
            <pc:sldMk cId="2013000929" sldId="411"/>
            <ac:picMk id="16386" creationId="{8D569C31-9DBA-344D-967A-030378279797}"/>
          </ac:picMkLst>
        </pc:picChg>
        <pc:picChg chg="add mod">
          <ac:chgData name="Alex Will" userId="3e2185d7-f94b-4959-85e1-1a4fb25641c3" providerId="ADAL" clId="{C989346A-5155-2846-9E15-D8E295AAE343}" dt="2021-06-24T20:27:51.280" v="3435" actId="1076"/>
          <ac:picMkLst>
            <pc:docMk/>
            <pc:sldMk cId="2013000929" sldId="411"/>
            <ac:picMk id="16388" creationId="{523F814D-8B72-C046-85E6-6FF7579597D6}"/>
          </ac:picMkLst>
        </pc:picChg>
      </pc:sldChg>
      <pc:sldChg chg="addSp delSp add mod">
        <pc:chgData name="Alex Will" userId="3e2185d7-f94b-4959-85e1-1a4fb25641c3" providerId="ADAL" clId="{C989346A-5155-2846-9E15-D8E295AAE343}" dt="2021-06-24T20:31:06.636" v="3438"/>
        <pc:sldMkLst>
          <pc:docMk/>
          <pc:sldMk cId="3302608868" sldId="412"/>
        </pc:sldMkLst>
        <pc:picChg chg="add">
          <ac:chgData name="Alex Will" userId="3e2185d7-f94b-4959-85e1-1a4fb25641c3" providerId="ADAL" clId="{C989346A-5155-2846-9E15-D8E295AAE343}" dt="2021-06-24T20:31:06.636" v="3438"/>
          <ac:picMkLst>
            <pc:docMk/>
            <pc:sldMk cId="3302608868" sldId="412"/>
            <ac:picMk id="3" creationId="{28FBD57D-0652-A546-842C-CE4140D1653B}"/>
          </ac:picMkLst>
        </pc:picChg>
        <pc:picChg chg="del">
          <ac:chgData name="Alex Will" userId="3e2185d7-f94b-4959-85e1-1a4fb25641c3" providerId="ADAL" clId="{C989346A-5155-2846-9E15-D8E295AAE343}" dt="2021-06-24T20:30:55.779" v="3437" actId="478"/>
          <ac:picMkLst>
            <pc:docMk/>
            <pc:sldMk cId="3302608868" sldId="412"/>
            <ac:picMk id="4" creationId="{9E2E3CF9-828F-BF4D-B327-FB1126BE4839}"/>
          </ac:picMkLst>
        </pc:picChg>
      </pc:sldChg>
      <pc:sldChg chg="addSp delSp modSp add mod">
        <pc:chgData name="Alex Will" userId="3e2185d7-f94b-4959-85e1-1a4fb25641c3" providerId="ADAL" clId="{C989346A-5155-2846-9E15-D8E295AAE343}" dt="2021-06-24T20:33:18.027" v="3442" actId="1076"/>
        <pc:sldMkLst>
          <pc:docMk/>
          <pc:sldMk cId="2231195369" sldId="413"/>
        </pc:sldMkLst>
        <pc:picChg chg="del">
          <ac:chgData name="Alex Will" userId="3e2185d7-f94b-4959-85e1-1a4fb25641c3" providerId="ADAL" clId="{C989346A-5155-2846-9E15-D8E295AAE343}" dt="2021-06-24T20:33:08.969" v="3440" actId="478"/>
          <ac:picMkLst>
            <pc:docMk/>
            <pc:sldMk cId="2231195369" sldId="413"/>
            <ac:picMk id="3" creationId="{28FBD57D-0652-A546-842C-CE4140D1653B}"/>
          </ac:picMkLst>
        </pc:picChg>
        <pc:picChg chg="add mod">
          <ac:chgData name="Alex Will" userId="3e2185d7-f94b-4959-85e1-1a4fb25641c3" providerId="ADAL" clId="{C989346A-5155-2846-9E15-D8E295AAE343}" dt="2021-06-24T20:33:18.027" v="3442" actId="1076"/>
          <ac:picMkLst>
            <pc:docMk/>
            <pc:sldMk cId="2231195369" sldId="413"/>
            <ac:picMk id="4" creationId="{D2A42540-0F24-8143-AA66-A7933B483C57}"/>
          </ac:picMkLst>
        </pc:picChg>
      </pc:sldChg>
      <pc:sldChg chg="addSp delSp modSp add mod">
        <pc:chgData name="Alex Will" userId="3e2185d7-f94b-4959-85e1-1a4fb25641c3" providerId="ADAL" clId="{C989346A-5155-2846-9E15-D8E295AAE343}" dt="2021-06-24T20:36:53.331" v="3547" actId="1076"/>
        <pc:sldMkLst>
          <pc:docMk/>
          <pc:sldMk cId="3513487863" sldId="414"/>
        </pc:sldMkLst>
        <pc:spChg chg="mod">
          <ac:chgData name="Alex Will" userId="3e2185d7-f94b-4959-85e1-1a4fb25641c3" providerId="ADAL" clId="{C989346A-5155-2846-9E15-D8E295AAE343}" dt="2021-06-24T20:35:07.972" v="3474" actId="20577"/>
          <ac:spMkLst>
            <pc:docMk/>
            <pc:sldMk cId="3513487863" sldId="414"/>
            <ac:spMk id="2" creationId="{BFC21EFF-C061-4445-82A6-F442DD70C671}"/>
          </ac:spMkLst>
        </pc:spChg>
        <pc:spChg chg="mod">
          <ac:chgData name="Alex Will" userId="3e2185d7-f94b-4959-85e1-1a4fb25641c3" providerId="ADAL" clId="{C989346A-5155-2846-9E15-D8E295AAE343}" dt="2021-06-24T20:36:22.017" v="3543" actId="20577"/>
          <ac:spMkLst>
            <pc:docMk/>
            <pc:sldMk cId="3513487863" sldId="414"/>
            <ac:spMk id="3" creationId="{6B85D31E-8FB3-F541-979A-5FF3EB919DD8}"/>
          </ac:spMkLst>
        </pc:spChg>
        <pc:picChg chg="del">
          <ac:chgData name="Alex Will" userId="3e2185d7-f94b-4959-85e1-1a4fb25641c3" providerId="ADAL" clId="{C989346A-5155-2846-9E15-D8E295AAE343}" dt="2021-06-24T20:36:29.793" v="3544" actId="478"/>
          <ac:picMkLst>
            <pc:docMk/>
            <pc:sldMk cId="3513487863" sldId="414"/>
            <ac:picMk id="5122" creationId="{63DD87B8-BBBF-094D-8BCD-1FF202573EE7}"/>
          </ac:picMkLst>
        </pc:picChg>
        <pc:picChg chg="add mod">
          <ac:chgData name="Alex Will" userId="3e2185d7-f94b-4959-85e1-1a4fb25641c3" providerId="ADAL" clId="{C989346A-5155-2846-9E15-D8E295AAE343}" dt="2021-06-24T20:36:53.331" v="3547" actId="1076"/>
          <ac:picMkLst>
            <pc:docMk/>
            <pc:sldMk cId="3513487863" sldId="414"/>
            <ac:picMk id="19458" creationId="{16A9591F-1675-DC49-99CE-6E84CC53BE0D}"/>
          </ac:picMkLst>
        </pc:picChg>
      </pc:sldChg>
      <pc:sldChg chg="addSp delSp modSp add mod modNotesTx">
        <pc:chgData name="Alex Will" userId="3e2185d7-f94b-4959-85e1-1a4fb25641c3" providerId="ADAL" clId="{C989346A-5155-2846-9E15-D8E295AAE343}" dt="2021-06-24T22:33:55.828" v="5739" actId="20577"/>
        <pc:sldMkLst>
          <pc:docMk/>
          <pc:sldMk cId="857038851" sldId="415"/>
        </pc:sldMkLst>
        <pc:spChg chg="mod">
          <ac:chgData name="Alex Will" userId="3e2185d7-f94b-4959-85e1-1a4fb25641c3" providerId="ADAL" clId="{C989346A-5155-2846-9E15-D8E295AAE343}" dt="2021-06-24T20:37:01.966" v="3560" actId="20577"/>
          <ac:spMkLst>
            <pc:docMk/>
            <pc:sldMk cId="857038851" sldId="415"/>
            <ac:spMk id="2" creationId="{BFC21EFF-C061-4445-82A6-F442DD70C671}"/>
          </ac:spMkLst>
        </pc:spChg>
        <pc:spChg chg="mod">
          <ac:chgData name="Alex Will" userId="3e2185d7-f94b-4959-85e1-1a4fb25641c3" providerId="ADAL" clId="{C989346A-5155-2846-9E15-D8E295AAE343}" dt="2021-06-24T20:39:48.991" v="3671" actId="20577"/>
          <ac:spMkLst>
            <pc:docMk/>
            <pc:sldMk cId="857038851" sldId="415"/>
            <ac:spMk id="3" creationId="{6B85D31E-8FB3-F541-979A-5FF3EB919DD8}"/>
          </ac:spMkLst>
        </pc:spChg>
        <pc:picChg chg="del">
          <ac:chgData name="Alex Will" userId="3e2185d7-f94b-4959-85e1-1a4fb25641c3" providerId="ADAL" clId="{C989346A-5155-2846-9E15-D8E295AAE343}" dt="2021-06-24T20:40:14.754" v="3673" actId="478"/>
          <ac:picMkLst>
            <pc:docMk/>
            <pc:sldMk cId="857038851" sldId="415"/>
            <ac:picMk id="11266" creationId="{C4E3F135-7275-A448-A8F0-878C6B86A7B6}"/>
          </ac:picMkLst>
        </pc:picChg>
        <pc:picChg chg="add mod">
          <ac:chgData name="Alex Will" userId="3e2185d7-f94b-4959-85e1-1a4fb25641c3" providerId="ADAL" clId="{C989346A-5155-2846-9E15-D8E295AAE343}" dt="2021-06-24T20:40:16.531" v="3674" actId="1076"/>
          <ac:picMkLst>
            <pc:docMk/>
            <pc:sldMk cId="857038851" sldId="415"/>
            <ac:picMk id="20482" creationId="{AE31D668-660E-B74B-8A6B-1D79223543AB}"/>
          </ac:picMkLst>
        </pc:picChg>
      </pc:sldChg>
      <pc:sldChg chg="modSp add mod">
        <pc:chgData name="Alex Will" userId="3e2185d7-f94b-4959-85e1-1a4fb25641c3" providerId="ADAL" clId="{C989346A-5155-2846-9E15-D8E295AAE343}" dt="2021-06-24T21:47:29.880" v="3846" actId="122"/>
        <pc:sldMkLst>
          <pc:docMk/>
          <pc:sldMk cId="353386573" sldId="416"/>
        </pc:sldMkLst>
        <pc:spChg chg="mod">
          <ac:chgData name="Alex Will" userId="3e2185d7-f94b-4959-85e1-1a4fb25641c3" providerId="ADAL" clId="{C989346A-5155-2846-9E15-D8E295AAE343}" dt="2021-06-24T21:47:29.880" v="3846" actId="122"/>
          <ac:spMkLst>
            <pc:docMk/>
            <pc:sldMk cId="353386573" sldId="416"/>
            <ac:spMk id="3" creationId="{6B85D31E-8FB3-F541-979A-5FF3EB919DD8}"/>
          </ac:spMkLst>
        </pc:spChg>
        <pc:picChg chg="mod">
          <ac:chgData name="Alex Will" userId="3e2185d7-f94b-4959-85e1-1a4fb25641c3" providerId="ADAL" clId="{C989346A-5155-2846-9E15-D8E295AAE343}" dt="2021-06-24T21:47:06.772" v="3838" actId="1076"/>
          <ac:picMkLst>
            <pc:docMk/>
            <pc:sldMk cId="353386573" sldId="416"/>
            <ac:picMk id="1028" creationId="{BCB578BF-7011-2145-AAC5-61AAB8DDAFD8}"/>
          </ac:picMkLst>
        </pc:picChg>
      </pc:sldChg>
      <pc:sldChg chg="addSp delSp modSp add mod">
        <pc:chgData name="Alex Will" userId="3e2185d7-f94b-4959-85e1-1a4fb25641c3" providerId="ADAL" clId="{C989346A-5155-2846-9E15-D8E295AAE343}" dt="2021-06-24T23:05:26.756" v="5778" actId="113"/>
        <pc:sldMkLst>
          <pc:docMk/>
          <pc:sldMk cId="2255010362" sldId="417"/>
        </pc:sldMkLst>
        <pc:spChg chg="del">
          <ac:chgData name="Alex Will" userId="3e2185d7-f94b-4959-85e1-1a4fb25641c3" providerId="ADAL" clId="{C989346A-5155-2846-9E15-D8E295AAE343}" dt="2021-06-24T23:05:07.299" v="5754" actId="478"/>
          <ac:spMkLst>
            <pc:docMk/>
            <pc:sldMk cId="2255010362" sldId="417"/>
            <ac:spMk id="2" creationId="{BFC21EFF-C061-4445-82A6-F442DD70C671}"/>
          </ac:spMkLst>
        </pc:spChg>
        <pc:spChg chg="add mod">
          <ac:chgData name="Alex Will" userId="3e2185d7-f94b-4959-85e1-1a4fb25641c3" providerId="ADAL" clId="{C989346A-5155-2846-9E15-D8E295AAE343}" dt="2021-06-24T23:05:26.756" v="5778" actId="113"/>
          <ac:spMkLst>
            <pc:docMk/>
            <pc:sldMk cId="2255010362" sldId="417"/>
            <ac:spMk id="3" creationId="{B423015C-5B17-E643-9E0A-07954AA8511A}"/>
          </ac:spMkLst>
        </pc:spChg>
        <pc:graphicFrameChg chg="del">
          <ac:chgData name="Alex Will" userId="3e2185d7-f94b-4959-85e1-1a4fb25641c3" providerId="ADAL" clId="{C989346A-5155-2846-9E15-D8E295AAE343}" dt="2021-06-24T23:05:09.079" v="5755" actId="478"/>
          <ac:graphicFrameMkLst>
            <pc:docMk/>
            <pc:sldMk cId="2255010362" sldId="417"/>
            <ac:graphicFrameMk id="37" creationId="{4052B81E-A7DE-4632-A2B2-09FCFAF88DF5}"/>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076AD-B2C5-4C11-8304-C556D6814F34}"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FBAB9A4-E319-4D4C-B199-2C0CAC08EBCE}">
      <dgm:prSet/>
      <dgm:spPr/>
      <dgm:t>
        <a:bodyPr/>
        <a:lstStyle/>
        <a:p>
          <a:r>
            <a:rPr lang="en-US"/>
            <a:t>Basics of Azure</a:t>
          </a:r>
        </a:p>
      </dgm:t>
    </dgm:pt>
    <dgm:pt modelId="{B65BFEA4-ED85-4B92-9D41-D17730F544FA}" type="parTrans" cxnId="{3C313D4B-3E80-480B-A22D-66D550E55268}">
      <dgm:prSet/>
      <dgm:spPr/>
      <dgm:t>
        <a:bodyPr/>
        <a:lstStyle/>
        <a:p>
          <a:endParaRPr lang="en-US"/>
        </a:p>
      </dgm:t>
    </dgm:pt>
    <dgm:pt modelId="{B9CAAA7A-7A69-471F-94EB-38C0CAA577A9}" type="sibTrans" cxnId="{3C313D4B-3E80-480B-A22D-66D550E55268}">
      <dgm:prSet/>
      <dgm:spPr/>
      <dgm:t>
        <a:bodyPr/>
        <a:lstStyle/>
        <a:p>
          <a:endParaRPr lang="en-US"/>
        </a:p>
      </dgm:t>
    </dgm:pt>
    <dgm:pt modelId="{00EC8FA7-D0B9-4730-815B-6195432A03CC}">
      <dgm:prSet/>
      <dgm:spPr/>
      <dgm:t>
        <a:bodyPr/>
        <a:lstStyle/>
        <a:p>
          <a:r>
            <a:rPr lang="en-US"/>
            <a:t>Basics of Pricing</a:t>
          </a:r>
        </a:p>
      </dgm:t>
    </dgm:pt>
    <dgm:pt modelId="{69E2C9EE-7744-4247-B551-D01C631BBBA6}" type="parTrans" cxnId="{2ABF97BC-9C3E-45DF-A12F-382028E4A6B3}">
      <dgm:prSet/>
      <dgm:spPr/>
      <dgm:t>
        <a:bodyPr/>
        <a:lstStyle/>
        <a:p>
          <a:endParaRPr lang="en-US"/>
        </a:p>
      </dgm:t>
    </dgm:pt>
    <dgm:pt modelId="{2EE8A2F0-E602-4800-BCA8-9D60666FF430}" type="sibTrans" cxnId="{2ABF97BC-9C3E-45DF-A12F-382028E4A6B3}">
      <dgm:prSet/>
      <dgm:spPr/>
      <dgm:t>
        <a:bodyPr/>
        <a:lstStyle/>
        <a:p>
          <a:endParaRPr lang="en-US"/>
        </a:p>
      </dgm:t>
    </dgm:pt>
    <dgm:pt modelId="{38AF1856-4BBC-41C3-86BA-FA4EF0610BC5}">
      <dgm:prSet/>
      <dgm:spPr/>
      <dgm:t>
        <a:bodyPr/>
        <a:lstStyle/>
        <a:p>
          <a:r>
            <a:rPr lang="en-US"/>
            <a:t>Service Pricing</a:t>
          </a:r>
        </a:p>
      </dgm:t>
    </dgm:pt>
    <dgm:pt modelId="{92B71CA0-73F2-47C5-B0BB-1430326A078F}" type="parTrans" cxnId="{8EBC9280-6472-4DC9-9ACD-C229A31E2746}">
      <dgm:prSet/>
      <dgm:spPr/>
      <dgm:t>
        <a:bodyPr/>
        <a:lstStyle/>
        <a:p>
          <a:endParaRPr lang="en-US"/>
        </a:p>
      </dgm:t>
    </dgm:pt>
    <dgm:pt modelId="{ABF2DAA2-C032-4D3B-A185-C873FA0DCF5E}" type="sibTrans" cxnId="{8EBC9280-6472-4DC9-9ACD-C229A31E2746}">
      <dgm:prSet/>
      <dgm:spPr/>
      <dgm:t>
        <a:bodyPr/>
        <a:lstStyle/>
        <a:p>
          <a:endParaRPr lang="en-US"/>
        </a:p>
      </dgm:t>
    </dgm:pt>
    <dgm:pt modelId="{3E9484D9-F4F2-4807-9646-A356F6BDF33E}">
      <dgm:prSet/>
      <dgm:spPr/>
      <dgm:t>
        <a:bodyPr/>
        <a:lstStyle/>
        <a:p>
          <a:r>
            <a:rPr lang="en-US"/>
            <a:t>Cost Management</a:t>
          </a:r>
        </a:p>
      </dgm:t>
    </dgm:pt>
    <dgm:pt modelId="{52888A74-DBC5-4264-8A56-4AF290F3C697}" type="parTrans" cxnId="{9F0B16D4-ED0A-49FE-A048-C5D600241A6D}">
      <dgm:prSet/>
      <dgm:spPr/>
      <dgm:t>
        <a:bodyPr/>
        <a:lstStyle/>
        <a:p>
          <a:endParaRPr lang="en-US"/>
        </a:p>
      </dgm:t>
    </dgm:pt>
    <dgm:pt modelId="{4E74C8BC-6C4A-4DCC-96BD-814DD56EB9CF}" type="sibTrans" cxnId="{9F0B16D4-ED0A-49FE-A048-C5D600241A6D}">
      <dgm:prSet/>
      <dgm:spPr/>
      <dgm:t>
        <a:bodyPr/>
        <a:lstStyle/>
        <a:p>
          <a:endParaRPr lang="en-US"/>
        </a:p>
      </dgm:t>
    </dgm:pt>
    <dgm:pt modelId="{7E7888EE-49FE-42FF-8B6C-C2580DBA0943}">
      <dgm:prSet/>
      <dgm:spPr/>
      <dgm:t>
        <a:bodyPr/>
        <a:lstStyle/>
        <a:p>
          <a:r>
            <a:rPr lang="en-US"/>
            <a:t>Infrastructure as Code (IaC)</a:t>
          </a:r>
        </a:p>
      </dgm:t>
    </dgm:pt>
    <dgm:pt modelId="{45FC803F-E2B7-4496-9DB0-68964AAD55B1}" type="parTrans" cxnId="{6818ACF5-43AA-4957-977F-10E83A32F8A0}">
      <dgm:prSet/>
      <dgm:spPr/>
      <dgm:t>
        <a:bodyPr/>
        <a:lstStyle/>
        <a:p>
          <a:endParaRPr lang="en-US"/>
        </a:p>
      </dgm:t>
    </dgm:pt>
    <dgm:pt modelId="{84A7B820-B7B3-40B5-BB2D-6EB722207B72}" type="sibTrans" cxnId="{6818ACF5-43AA-4957-977F-10E83A32F8A0}">
      <dgm:prSet/>
      <dgm:spPr/>
      <dgm:t>
        <a:bodyPr/>
        <a:lstStyle/>
        <a:p>
          <a:endParaRPr lang="en-US"/>
        </a:p>
      </dgm:t>
    </dgm:pt>
    <dgm:pt modelId="{3D2A4B08-5DEF-4542-B500-DFE736151D01}">
      <dgm:prSet/>
      <dgm:spPr/>
      <dgm:t>
        <a:bodyPr/>
        <a:lstStyle/>
        <a:p>
          <a:r>
            <a:rPr lang="en-US"/>
            <a:t>Case Studies</a:t>
          </a:r>
        </a:p>
      </dgm:t>
    </dgm:pt>
    <dgm:pt modelId="{2CB81A47-924B-4CFB-B958-88A44A0A2C9A}" type="parTrans" cxnId="{1E9B902A-CA29-4F77-A7CF-1B13996BD106}">
      <dgm:prSet/>
      <dgm:spPr/>
      <dgm:t>
        <a:bodyPr/>
        <a:lstStyle/>
        <a:p>
          <a:endParaRPr lang="en-US"/>
        </a:p>
      </dgm:t>
    </dgm:pt>
    <dgm:pt modelId="{DF34AD4D-216B-467E-BED1-EA07503B6BD0}" type="sibTrans" cxnId="{1E9B902A-CA29-4F77-A7CF-1B13996BD106}">
      <dgm:prSet/>
      <dgm:spPr/>
      <dgm:t>
        <a:bodyPr/>
        <a:lstStyle/>
        <a:p>
          <a:endParaRPr lang="en-US"/>
        </a:p>
      </dgm:t>
    </dgm:pt>
    <dgm:pt modelId="{8F95D555-0CCC-4A9C-A885-55025B7C08E1}">
      <dgm:prSet/>
      <dgm:spPr/>
      <dgm:t>
        <a:bodyPr/>
        <a:lstStyle/>
        <a:p>
          <a:r>
            <a:rPr lang="en-US"/>
            <a:t>Takeaways</a:t>
          </a:r>
        </a:p>
      </dgm:t>
    </dgm:pt>
    <dgm:pt modelId="{E509DF40-BA83-43D6-B079-EA4F3AB372DE}" type="parTrans" cxnId="{7E801327-8F33-4A2D-9155-FF1034B14653}">
      <dgm:prSet/>
      <dgm:spPr/>
      <dgm:t>
        <a:bodyPr/>
        <a:lstStyle/>
        <a:p>
          <a:endParaRPr lang="en-US"/>
        </a:p>
      </dgm:t>
    </dgm:pt>
    <dgm:pt modelId="{3B176EA0-3B07-4573-8882-CCB22AC381CB}" type="sibTrans" cxnId="{7E801327-8F33-4A2D-9155-FF1034B14653}">
      <dgm:prSet/>
      <dgm:spPr/>
      <dgm:t>
        <a:bodyPr/>
        <a:lstStyle/>
        <a:p>
          <a:endParaRPr lang="en-US"/>
        </a:p>
      </dgm:t>
    </dgm:pt>
    <dgm:pt modelId="{19E807DB-3DFC-48C7-8D2B-117BB4332C05}">
      <dgm:prSet/>
      <dgm:spPr/>
      <dgm:t>
        <a:bodyPr/>
        <a:lstStyle/>
        <a:p>
          <a:r>
            <a:rPr lang="en-US"/>
            <a:t>Questions</a:t>
          </a:r>
        </a:p>
      </dgm:t>
    </dgm:pt>
    <dgm:pt modelId="{47DF3630-544F-41EC-A9F2-3EDBF505810B}" type="parTrans" cxnId="{A1110096-9B98-43D4-92FF-480042EE1A8A}">
      <dgm:prSet/>
      <dgm:spPr/>
      <dgm:t>
        <a:bodyPr/>
        <a:lstStyle/>
        <a:p>
          <a:endParaRPr lang="en-US"/>
        </a:p>
      </dgm:t>
    </dgm:pt>
    <dgm:pt modelId="{BB820307-8C25-4FD6-972B-A3C32E6FBF88}" type="sibTrans" cxnId="{A1110096-9B98-43D4-92FF-480042EE1A8A}">
      <dgm:prSet/>
      <dgm:spPr/>
      <dgm:t>
        <a:bodyPr/>
        <a:lstStyle/>
        <a:p>
          <a:endParaRPr lang="en-US"/>
        </a:p>
      </dgm:t>
    </dgm:pt>
    <dgm:pt modelId="{B86FDDBC-25E1-9A4A-9E83-B46853B8EED6}" type="pres">
      <dgm:prSet presAssocID="{874076AD-B2C5-4C11-8304-C556D6814F34}" presName="vert0" presStyleCnt="0">
        <dgm:presLayoutVars>
          <dgm:dir/>
          <dgm:animOne val="branch"/>
          <dgm:animLvl val="lvl"/>
        </dgm:presLayoutVars>
      </dgm:prSet>
      <dgm:spPr/>
    </dgm:pt>
    <dgm:pt modelId="{68396B2B-4DFC-9842-9843-DDBA58C24E76}" type="pres">
      <dgm:prSet presAssocID="{6FBAB9A4-E319-4D4C-B199-2C0CAC08EBCE}" presName="thickLine" presStyleLbl="alignNode1" presStyleIdx="0" presStyleCnt="8"/>
      <dgm:spPr/>
    </dgm:pt>
    <dgm:pt modelId="{8D002C21-BCFF-9445-8EF4-C2103BDB9CF9}" type="pres">
      <dgm:prSet presAssocID="{6FBAB9A4-E319-4D4C-B199-2C0CAC08EBCE}" presName="horz1" presStyleCnt="0"/>
      <dgm:spPr/>
    </dgm:pt>
    <dgm:pt modelId="{45139B3D-94A0-B744-81F2-411A8DFE6244}" type="pres">
      <dgm:prSet presAssocID="{6FBAB9A4-E319-4D4C-B199-2C0CAC08EBCE}" presName="tx1" presStyleLbl="revTx" presStyleIdx="0" presStyleCnt="8"/>
      <dgm:spPr/>
    </dgm:pt>
    <dgm:pt modelId="{C5C949BD-9EA6-3D47-93D9-4BD502EC3F63}" type="pres">
      <dgm:prSet presAssocID="{6FBAB9A4-E319-4D4C-B199-2C0CAC08EBCE}" presName="vert1" presStyleCnt="0"/>
      <dgm:spPr/>
    </dgm:pt>
    <dgm:pt modelId="{2A8848C2-379A-3146-8EC4-F92318D628FA}" type="pres">
      <dgm:prSet presAssocID="{00EC8FA7-D0B9-4730-815B-6195432A03CC}" presName="thickLine" presStyleLbl="alignNode1" presStyleIdx="1" presStyleCnt="8"/>
      <dgm:spPr/>
    </dgm:pt>
    <dgm:pt modelId="{DCCE07D3-A3BF-D94E-84FE-3349ED6A11B0}" type="pres">
      <dgm:prSet presAssocID="{00EC8FA7-D0B9-4730-815B-6195432A03CC}" presName="horz1" presStyleCnt="0"/>
      <dgm:spPr/>
    </dgm:pt>
    <dgm:pt modelId="{8A72C16D-F8A2-1A49-A065-417E56B3E29D}" type="pres">
      <dgm:prSet presAssocID="{00EC8FA7-D0B9-4730-815B-6195432A03CC}" presName="tx1" presStyleLbl="revTx" presStyleIdx="1" presStyleCnt="8"/>
      <dgm:spPr/>
    </dgm:pt>
    <dgm:pt modelId="{9A7C15A4-F881-F14D-9B7A-1C8FB841541B}" type="pres">
      <dgm:prSet presAssocID="{00EC8FA7-D0B9-4730-815B-6195432A03CC}" presName="vert1" presStyleCnt="0"/>
      <dgm:spPr/>
    </dgm:pt>
    <dgm:pt modelId="{4C313490-3FBE-134D-9369-1A7CE95F9150}" type="pres">
      <dgm:prSet presAssocID="{38AF1856-4BBC-41C3-86BA-FA4EF0610BC5}" presName="thickLine" presStyleLbl="alignNode1" presStyleIdx="2" presStyleCnt="8"/>
      <dgm:spPr/>
    </dgm:pt>
    <dgm:pt modelId="{FEBC716E-DB37-1F43-B122-8709C6AEF50D}" type="pres">
      <dgm:prSet presAssocID="{38AF1856-4BBC-41C3-86BA-FA4EF0610BC5}" presName="horz1" presStyleCnt="0"/>
      <dgm:spPr/>
    </dgm:pt>
    <dgm:pt modelId="{3BDBC924-5ACE-3243-A27E-E1F763481EF0}" type="pres">
      <dgm:prSet presAssocID="{38AF1856-4BBC-41C3-86BA-FA4EF0610BC5}" presName="tx1" presStyleLbl="revTx" presStyleIdx="2" presStyleCnt="8"/>
      <dgm:spPr/>
    </dgm:pt>
    <dgm:pt modelId="{07744FC2-8F6C-3343-A573-1931E6F98821}" type="pres">
      <dgm:prSet presAssocID="{38AF1856-4BBC-41C3-86BA-FA4EF0610BC5}" presName="vert1" presStyleCnt="0"/>
      <dgm:spPr/>
    </dgm:pt>
    <dgm:pt modelId="{3814F69E-A80B-7640-9E4E-733AEAB7CD36}" type="pres">
      <dgm:prSet presAssocID="{3E9484D9-F4F2-4807-9646-A356F6BDF33E}" presName="thickLine" presStyleLbl="alignNode1" presStyleIdx="3" presStyleCnt="8"/>
      <dgm:spPr/>
    </dgm:pt>
    <dgm:pt modelId="{954D4BCE-2917-2745-9B59-AC147FD56486}" type="pres">
      <dgm:prSet presAssocID="{3E9484D9-F4F2-4807-9646-A356F6BDF33E}" presName="horz1" presStyleCnt="0"/>
      <dgm:spPr/>
    </dgm:pt>
    <dgm:pt modelId="{72D4AD08-8B06-DF43-A763-33BCB9A007E2}" type="pres">
      <dgm:prSet presAssocID="{3E9484D9-F4F2-4807-9646-A356F6BDF33E}" presName="tx1" presStyleLbl="revTx" presStyleIdx="3" presStyleCnt="8"/>
      <dgm:spPr/>
    </dgm:pt>
    <dgm:pt modelId="{0DB8B4D8-F7FC-BD43-90D6-3442308CF76A}" type="pres">
      <dgm:prSet presAssocID="{3E9484D9-F4F2-4807-9646-A356F6BDF33E}" presName="vert1" presStyleCnt="0"/>
      <dgm:spPr/>
    </dgm:pt>
    <dgm:pt modelId="{5D4F910F-02C1-AF4C-BB60-A0E77652A30F}" type="pres">
      <dgm:prSet presAssocID="{7E7888EE-49FE-42FF-8B6C-C2580DBA0943}" presName="thickLine" presStyleLbl="alignNode1" presStyleIdx="4" presStyleCnt="8"/>
      <dgm:spPr/>
    </dgm:pt>
    <dgm:pt modelId="{E5F31534-B083-5844-8905-DBF27277E1BC}" type="pres">
      <dgm:prSet presAssocID="{7E7888EE-49FE-42FF-8B6C-C2580DBA0943}" presName="horz1" presStyleCnt="0"/>
      <dgm:spPr/>
    </dgm:pt>
    <dgm:pt modelId="{0435DB2E-9E16-0B48-BDB1-21924A21476D}" type="pres">
      <dgm:prSet presAssocID="{7E7888EE-49FE-42FF-8B6C-C2580DBA0943}" presName="tx1" presStyleLbl="revTx" presStyleIdx="4" presStyleCnt="8"/>
      <dgm:spPr/>
    </dgm:pt>
    <dgm:pt modelId="{B42004B0-A9D8-744F-B624-3594211C1596}" type="pres">
      <dgm:prSet presAssocID="{7E7888EE-49FE-42FF-8B6C-C2580DBA0943}" presName="vert1" presStyleCnt="0"/>
      <dgm:spPr/>
    </dgm:pt>
    <dgm:pt modelId="{489BEE28-6F04-0447-A035-07CE874A256E}" type="pres">
      <dgm:prSet presAssocID="{3D2A4B08-5DEF-4542-B500-DFE736151D01}" presName="thickLine" presStyleLbl="alignNode1" presStyleIdx="5" presStyleCnt="8"/>
      <dgm:spPr/>
    </dgm:pt>
    <dgm:pt modelId="{73FA6019-1345-9646-A001-5DCAE61C977B}" type="pres">
      <dgm:prSet presAssocID="{3D2A4B08-5DEF-4542-B500-DFE736151D01}" presName="horz1" presStyleCnt="0"/>
      <dgm:spPr/>
    </dgm:pt>
    <dgm:pt modelId="{2A0EF844-1054-A241-A2BF-581E276F658E}" type="pres">
      <dgm:prSet presAssocID="{3D2A4B08-5DEF-4542-B500-DFE736151D01}" presName="tx1" presStyleLbl="revTx" presStyleIdx="5" presStyleCnt="8"/>
      <dgm:spPr/>
    </dgm:pt>
    <dgm:pt modelId="{C528C13F-5CFD-9E45-BB1A-7947EDE35407}" type="pres">
      <dgm:prSet presAssocID="{3D2A4B08-5DEF-4542-B500-DFE736151D01}" presName="vert1" presStyleCnt="0"/>
      <dgm:spPr/>
    </dgm:pt>
    <dgm:pt modelId="{D6F831BF-7FA0-E549-98C8-E0EE9DBFC8BE}" type="pres">
      <dgm:prSet presAssocID="{8F95D555-0CCC-4A9C-A885-55025B7C08E1}" presName="thickLine" presStyleLbl="alignNode1" presStyleIdx="6" presStyleCnt="8"/>
      <dgm:spPr/>
    </dgm:pt>
    <dgm:pt modelId="{C3E4041E-1D71-7D42-B763-EA35BB87B472}" type="pres">
      <dgm:prSet presAssocID="{8F95D555-0CCC-4A9C-A885-55025B7C08E1}" presName="horz1" presStyleCnt="0"/>
      <dgm:spPr/>
    </dgm:pt>
    <dgm:pt modelId="{2E1B9A9E-BB74-9C4B-925C-9DBC605D0A46}" type="pres">
      <dgm:prSet presAssocID="{8F95D555-0CCC-4A9C-A885-55025B7C08E1}" presName="tx1" presStyleLbl="revTx" presStyleIdx="6" presStyleCnt="8"/>
      <dgm:spPr/>
    </dgm:pt>
    <dgm:pt modelId="{8EF04AAC-7750-3A47-87C1-A36581439873}" type="pres">
      <dgm:prSet presAssocID="{8F95D555-0CCC-4A9C-A885-55025B7C08E1}" presName="vert1" presStyleCnt="0"/>
      <dgm:spPr/>
    </dgm:pt>
    <dgm:pt modelId="{9C395C6C-C46B-AF48-8340-58361D0F22DF}" type="pres">
      <dgm:prSet presAssocID="{19E807DB-3DFC-48C7-8D2B-117BB4332C05}" presName="thickLine" presStyleLbl="alignNode1" presStyleIdx="7" presStyleCnt="8"/>
      <dgm:spPr/>
    </dgm:pt>
    <dgm:pt modelId="{6EE2186E-3002-084C-BF28-567D366AAA72}" type="pres">
      <dgm:prSet presAssocID="{19E807DB-3DFC-48C7-8D2B-117BB4332C05}" presName="horz1" presStyleCnt="0"/>
      <dgm:spPr/>
    </dgm:pt>
    <dgm:pt modelId="{F5EFFA3C-0F9C-2B4D-85D1-4AE1E1BE76B1}" type="pres">
      <dgm:prSet presAssocID="{19E807DB-3DFC-48C7-8D2B-117BB4332C05}" presName="tx1" presStyleLbl="revTx" presStyleIdx="7" presStyleCnt="8"/>
      <dgm:spPr/>
    </dgm:pt>
    <dgm:pt modelId="{BA0CBB2B-3845-2F41-836A-66113965687B}" type="pres">
      <dgm:prSet presAssocID="{19E807DB-3DFC-48C7-8D2B-117BB4332C05}" presName="vert1" presStyleCnt="0"/>
      <dgm:spPr/>
    </dgm:pt>
  </dgm:ptLst>
  <dgm:cxnLst>
    <dgm:cxn modelId="{F502F712-4DDF-EF47-9EE5-3D210A299120}" type="presOf" srcId="{19E807DB-3DFC-48C7-8D2B-117BB4332C05}" destId="{F5EFFA3C-0F9C-2B4D-85D1-4AE1E1BE76B1}" srcOrd="0" destOrd="0" presId="urn:microsoft.com/office/officeart/2008/layout/LinedList"/>
    <dgm:cxn modelId="{3C225A15-7CA1-0B44-B7BF-6595EB2BAFC9}" type="presOf" srcId="{3D2A4B08-5DEF-4542-B500-DFE736151D01}" destId="{2A0EF844-1054-A241-A2BF-581E276F658E}" srcOrd="0" destOrd="0" presId="urn:microsoft.com/office/officeart/2008/layout/LinedList"/>
    <dgm:cxn modelId="{EBF39215-9FDE-9C48-A953-A332DA298FDC}" type="presOf" srcId="{38AF1856-4BBC-41C3-86BA-FA4EF0610BC5}" destId="{3BDBC924-5ACE-3243-A27E-E1F763481EF0}" srcOrd="0" destOrd="0" presId="urn:microsoft.com/office/officeart/2008/layout/LinedList"/>
    <dgm:cxn modelId="{7E801327-8F33-4A2D-9155-FF1034B14653}" srcId="{874076AD-B2C5-4C11-8304-C556D6814F34}" destId="{8F95D555-0CCC-4A9C-A885-55025B7C08E1}" srcOrd="6" destOrd="0" parTransId="{E509DF40-BA83-43D6-B079-EA4F3AB372DE}" sibTransId="{3B176EA0-3B07-4573-8882-CCB22AC381CB}"/>
    <dgm:cxn modelId="{1E9B902A-CA29-4F77-A7CF-1B13996BD106}" srcId="{874076AD-B2C5-4C11-8304-C556D6814F34}" destId="{3D2A4B08-5DEF-4542-B500-DFE736151D01}" srcOrd="5" destOrd="0" parTransId="{2CB81A47-924B-4CFB-B958-88A44A0A2C9A}" sibTransId="{DF34AD4D-216B-467E-BED1-EA07503B6BD0}"/>
    <dgm:cxn modelId="{E669C03B-3259-4144-9387-2B5745A8F63F}" type="presOf" srcId="{874076AD-B2C5-4C11-8304-C556D6814F34}" destId="{B86FDDBC-25E1-9A4A-9E83-B46853B8EED6}" srcOrd="0" destOrd="0" presId="urn:microsoft.com/office/officeart/2008/layout/LinedList"/>
    <dgm:cxn modelId="{C9E1F63B-4368-2D4A-B739-6AD1F6BEB639}" type="presOf" srcId="{00EC8FA7-D0B9-4730-815B-6195432A03CC}" destId="{8A72C16D-F8A2-1A49-A065-417E56B3E29D}" srcOrd="0" destOrd="0" presId="urn:microsoft.com/office/officeart/2008/layout/LinedList"/>
    <dgm:cxn modelId="{3C313D4B-3E80-480B-A22D-66D550E55268}" srcId="{874076AD-B2C5-4C11-8304-C556D6814F34}" destId="{6FBAB9A4-E319-4D4C-B199-2C0CAC08EBCE}" srcOrd="0" destOrd="0" parTransId="{B65BFEA4-ED85-4B92-9D41-D17730F544FA}" sibTransId="{B9CAAA7A-7A69-471F-94EB-38C0CAA577A9}"/>
    <dgm:cxn modelId="{6D633052-D793-3748-AB64-BBAAC84AFC9D}" type="presOf" srcId="{3E9484D9-F4F2-4807-9646-A356F6BDF33E}" destId="{72D4AD08-8B06-DF43-A763-33BCB9A007E2}" srcOrd="0" destOrd="0" presId="urn:microsoft.com/office/officeart/2008/layout/LinedList"/>
    <dgm:cxn modelId="{C154C160-0503-0F4A-B80C-BF57AE8F6FBC}" type="presOf" srcId="{6FBAB9A4-E319-4D4C-B199-2C0CAC08EBCE}" destId="{45139B3D-94A0-B744-81F2-411A8DFE6244}" srcOrd="0" destOrd="0" presId="urn:microsoft.com/office/officeart/2008/layout/LinedList"/>
    <dgm:cxn modelId="{8EBC9280-6472-4DC9-9ACD-C229A31E2746}" srcId="{874076AD-B2C5-4C11-8304-C556D6814F34}" destId="{38AF1856-4BBC-41C3-86BA-FA4EF0610BC5}" srcOrd="2" destOrd="0" parTransId="{92B71CA0-73F2-47C5-B0BB-1430326A078F}" sibTransId="{ABF2DAA2-C032-4D3B-A185-C873FA0DCF5E}"/>
    <dgm:cxn modelId="{A1110096-9B98-43D4-92FF-480042EE1A8A}" srcId="{874076AD-B2C5-4C11-8304-C556D6814F34}" destId="{19E807DB-3DFC-48C7-8D2B-117BB4332C05}" srcOrd="7" destOrd="0" parTransId="{47DF3630-544F-41EC-A9F2-3EDBF505810B}" sibTransId="{BB820307-8C25-4FD6-972B-A3C32E6FBF88}"/>
    <dgm:cxn modelId="{A07CFCAC-6A13-1E4C-8C0C-D091A5E12F4C}" type="presOf" srcId="{8F95D555-0CCC-4A9C-A885-55025B7C08E1}" destId="{2E1B9A9E-BB74-9C4B-925C-9DBC605D0A46}" srcOrd="0" destOrd="0" presId="urn:microsoft.com/office/officeart/2008/layout/LinedList"/>
    <dgm:cxn modelId="{8B8D4EB1-DA2C-CF40-8574-FA697961946E}" type="presOf" srcId="{7E7888EE-49FE-42FF-8B6C-C2580DBA0943}" destId="{0435DB2E-9E16-0B48-BDB1-21924A21476D}" srcOrd="0" destOrd="0" presId="urn:microsoft.com/office/officeart/2008/layout/LinedList"/>
    <dgm:cxn modelId="{2ABF97BC-9C3E-45DF-A12F-382028E4A6B3}" srcId="{874076AD-B2C5-4C11-8304-C556D6814F34}" destId="{00EC8FA7-D0B9-4730-815B-6195432A03CC}" srcOrd="1" destOrd="0" parTransId="{69E2C9EE-7744-4247-B551-D01C631BBBA6}" sibTransId="{2EE8A2F0-E602-4800-BCA8-9D60666FF430}"/>
    <dgm:cxn modelId="{9F0B16D4-ED0A-49FE-A048-C5D600241A6D}" srcId="{874076AD-B2C5-4C11-8304-C556D6814F34}" destId="{3E9484D9-F4F2-4807-9646-A356F6BDF33E}" srcOrd="3" destOrd="0" parTransId="{52888A74-DBC5-4264-8A56-4AF290F3C697}" sibTransId="{4E74C8BC-6C4A-4DCC-96BD-814DD56EB9CF}"/>
    <dgm:cxn modelId="{6818ACF5-43AA-4957-977F-10E83A32F8A0}" srcId="{874076AD-B2C5-4C11-8304-C556D6814F34}" destId="{7E7888EE-49FE-42FF-8B6C-C2580DBA0943}" srcOrd="4" destOrd="0" parTransId="{45FC803F-E2B7-4496-9DB0-68964AAD55B1}" sibTransId="{84A7B820-B7B3-40B5-BB2D-6EB722207B72}"/>
    <dgm:cxn modelId="{D6845AF6-79C2-A549-BC55-8A0AF3CF7D2F}" type="presParOf" srcId="{B86FDDBC-25E1-9A4A-9E83-B46853B8EED6}" destId="{68396B2B-4DFC-9842-9843-DDBA58C24E76}" srcOrd="0" destOrd="0" presId="urn:microsoft.com/office/officeart/2008/layout/LinedList"/>
    <dgm:cxn modelId="{54EDD928-8AB0-814D-8D68-21528389F4EA}" type="presParOf" srcId="{B86FDDBC-25E1-9A4A-9E83-B46853B8EED6}" destId="{8D002C21-BCFF-9445-8EF4-C2103BDB9CF9}" srcOrd="1" destOrd="0" presId="urn:microsoft.com/office/officeart/2008/layout/LinedList"/>
    <dgm:cxn modelId="{83F823C4-7843-794F-807D-FF42B41E36EF}" type="presParOf" srcId="{8D002C21-BCFF-9445-8EF4-C2103BDB9CF9}" destId="{45139B3D-94A0-B744-81F2-411A8DFE6244}" srcOrd="0" destOrd="0" presId="urn:microsoft.com/office/officeart/2008/layout/LinedList"/>
    <dgm:cxn modelId="{FE71F816-8545-0640-A862-8D13FD41DA7F}" type="presParOf" srcId="{8D002C21-BCFF-9445-8EF4-C2103BDB9CF9}" destId="{C5C949BD-9EA6-3D47-93D9-4BD502EC3F63}" srcOrd="1" destOrd="0" presId="urn:microsoft.com/office/officeart/2008/layout/LinedList"/>
    <dgm:cxn modelId="{7ABDC2AA-A475-5348-BE08-98210BAE7EC8}" type="presParOf" srcId="{B86FDDBC-25E1-9A4A-9E83-B46853B8EED6}" destId="{2A8848C2-379A-3146-8EC4-F92318D628FA}" srcOrd="2" destOrd="0" presId="urn:microsoft.com/office/officeart/2008/layout/LinedList"/>
    <dgm:cxn modelId="{448FA77E-48FE-DF41-A01D-CC33C44CDB39}" type="presParOf" srcId="{B86FDDBC-25E1-9A4A-9E83-B46853B8EED6}" destId="{DCCE07D3-A3BF-D94E-84FE-3349ED6A11B0}" srcOrd="3" destOrd="0" presId="urn:microsoft.com/office/officeart/2008/layout/LinedList"/>
    <dgm:cxn modelId="{28968667-02FE-8043-8F71-81FE78A653CB}" type="presParOf" srcId="{DCCE07D3-A3BF-D94E-84FE-3349ED6A11B0}" destId="{8A72C16D-F8A2-1A49-A065-417E56B3E29D}" srcOrd="0" destOrd="0" presId="urn:microsoft.com/office/officeart/2008/layout/LinedList"/>
    <dgm:cxn modelId="{F4A45567-C7E1-7F41-806B-764FA5EBB801}" type="presParOf" srcId="{DCCE07D3-A3BF-D94E-84FE-3349ED6A11B0}" destId="{9A7C15A4-F881-F14D-9B7A-1C8FB841541B}" srcOrd="1" destOrd="0" presId="urn:microsoft.com/office/officeart/2008/layout/LinedList"/>
    <dgm:cxn modelId="{2A51C972-33C4-9744-AFAA-489325628E0A}" type="presParOf" srcId="{B86FDDBC-25E1-9A4A-9E83-B46853B8EED6}" destId="{4C313490-3FBE-134D-9369-1A7CE95F9150}" srcOrd="4" destOrd="0" presId="urn:microsoft.com/office/officeart/2008/layout/LinedList"/>
    <dgm:cxn modelId="{3BF2660C-52D3-3940-9DDA-70E21E5E8D20}" type="presParOf" srcId="{B86FDDBC-25E1-9A4A-9E83-B46853B8EED6}" destId="{FEBC716E-DB37-1F43-B122-8709C6AEF50D}" srcOrd="5" destOrd="0" presId="urn:microsoft.com/office/officeart/2008/layout/LinedList"/>
    <dgm:cxn modelId="{735C885A-2489-B34C-9D36-BE287B7A245B}" type="presParOf" srcId="{FEBC716E-DB37-1F43-B122-8709C6AEF50D}" destId="{3BDBC924-5ACE-3243-A27E-E1F763481EF0}" srcOrd="0" destOrd="0" presId="urn:microsoft.com/office/officeart/2008/layout/LinedList"/>
    <dgm:cxn modelId="{11510955-31F4-C640-A945-38715E502A6A}" type="presParOf" srcId="{FEBC716E-DB37-1F43-B122-8709C6AEF50D}" destId="{07744FC2-8F6C-3343-A573-1931E6F98821}" srcOrd="1" destOrd="0" presId="urn:microsoft.com/office/officeart/2008/layout/LinedList"/>
    <dgm:cxn modelId="{F07A2450-9B0B-F248-8A40-B5EAAA16373F}" type="presParOf" srcId="{B86FDDBC-25E1-9A4A-9E83-B46853B8EED6}" destId="{3814F69E-A80B-7640-9E4E-733AEAB7CD36}" srcOrd="6" destOrd="0" presId="urn:microsoft.com/office/officeart/2008/layout/LinedList"/>
    <dgm:cxn modelId="{CE6337C6-D229-AB4E-96E1-D724C4D8D36E}" type="presParOf" srcId="{B86FDDBC-25E1-9A4A-9E83-B46853B8EED6}" destId="{954D4BCE-2917-2745-9B59-AC147FD56486}" srcOrd="7" destOrd="0" presId="urn:microsoft.com/office/officeart/2008/layout/LinedList"/>
    <dgm:cxn modelId="{935D5F45-05D1-A240-B209-08C5968D0693}" type="presParOf" srcId="{954D4BCE-2917-2745-9B59-AC147FD56486}" destId="{72D4AD08-8B06-DF43-A763-33BCB9A007E2}" srcOrd="0" destOrd="0" presId="urn:microsoft.com/office/officeart/2008/layout/LinedList"/>
    <dgm:cxn modelId="{9D0860CC-D71F-2147-9AEC-2B1E12595BD7}" type="presParOf" srcId="{954D4BCE-2917-2745-9B59-AC147FD56486}" destId="{0DB8B4D8-F7FC-BD43-90D6-3442308CF76A}" srcOrd="1" destOrd="0" presId="urn:microsoft.com/office/officeart/2008/layout/LinedList"/>
    <dgm:cxn modelId="{962E1450-D7B7-784B-B6F3-B72C052D91EE}" type="presParOf" srcId="{B86FDDBC-25E1-9A4A-9E83-B46853B8EED6}" destId="{5D4F910F-02C1-AF4C-BB60-A0E77652A30F}" srcOrd="8" destOrd="0" presId="urn:microsoft.com/office/officeart/2008/layout/LinedList"/>
    <dgm:cxn modelId="{25A055B4-88A0-C449-920C-6A875D4D396B}" type="presParOf" srcId="{B86FDDBC-25E1-9A4A-9E83-B46853B8EED6}" destId="{E5F31534-B083-5844-8905-DBF27277E1BC}" srcOrd="9" destOrd="0" presId="urn:microsoft.com/office/officeart/2008/layout/LinedList"/>
    <dgm:cxn modelId="{863D5D56-5A01-F740-87C9-CDAE0E8BCE63}" type="presParOf" srcId="{E5F31534-B083-5844-8905-DBF27277E1BC}" destId="{0435DB2E-9E16-0B48-BDB1-21924A21476D}" srcOrd="0" destOrd="0" presId="urn:microsoft.com/office/officeart/2008/layout/LinedList"/>
    <dgm:cxn modelId="{C3549785-D0F2-3B44-8532-8F12B81B9F53}" type="presParOf" srcId="{E5F31534-B083-5844-8905-DBF27277E1BC}" destId="{B42004B0-A9D8-744F-B624-3594211C1596}" srcOrd="1" destOrd="0" presId="urn:microsoft.com/office/officeart/2008/layout/LinedList"/>
    <dgm:cxn modelId="{E78742DB-E223-BA42-BE39-3D0E02C63BA6}" type="presParOf" srcId="{B86FDDBC-25E1-9A4A-9E83-B46853B8EED6}" destId="{489BEE28-6F04-0447-A035-07CE874A256E}" srcOrd="10" destOrd="0" presId="urn:microsoft.com/office/officeart/2008/layout/LinedList"/>
    <dgm:cxn modelId="{5574EC6D-ADF9-DF40-9EC1-3C83208076CE}" type="presParOf" srcId="{B86FDDBC-25E1-9A4A-9E83-B46853B8EED6}" destId="{73FA6019-1345-9646-A001-5DCAE61C977B}" srcOrd="11" destOrd="0" presId="urn:microsoft.com/office/officeart/2008/layout/LinedList"/>
    <dgm:cxn modelId="{BBA603DC-4846-AB4E-B8D8-6A959033A73E}" type="presParOf" srcId="{73FA6019-1345-9646-A001-5DCAE61C977B}" destId="{2A0EF844-1054-A241-A2BF-581E276F658E}" srcOrd="0" destOrd="0" presId="urn:microsoft.com/office/officeart/2008/layout/LinedList"/>
    <dgm:cxn modelId="{3A899D36-B3F1-1D48-8699-2ED0E6F59EDC}" type="presParOf" srcId="{73FA6019-1345-9646-A001-5DCAE61C977B}" destId="{C528C13F-5CFD-9E45-BB1A-7947EDE35407}" srcOrd="1" destOrd="0" presId="urn:microsoft.com/office/officeart/2008/layout/LinedList"/>
    <dgm:cxn modelId="{BE47C0D5-9361-D347-B32C-B6E195756453}" type="presParOf" srcId="{B86FDDBC-25E1-9A4A-9E83-B46853B8EED6}" destId="{D6F831BF-7FA0-E549-98C8-E0EE9DBFC8BE}" srcOrd="12" destOrd="0" presId="urn:microsoft.com/office/officeart/2008/layout/LinedList"/>
    <dgm:cxn modelId="{E2102FB7-7AE9-C245-9CEE-F3A6B671A192}" type="presParOf" srcId="{B86FDDBC-25E1-9A4A-9E83-B46853B8EED6}" destId="{C3E4041E-1D71-7D42-B763-EA35BB87B472}" srcOrd="13" destOrd="0" presId="urn:microsoft.com/office/officeart/2008/layout/LinedList"/>
    <dgm:cxn modelId="{304FC485-63F9-5D4A-B4F0-6E94D18C9A23}" type="presParOf" srcId="{C3E4041E-1D71-7D42-B763-EA35BB87B472}" destId="{2E1B9A9E-BB74-9C4B-925C-9DBC605D0A46}" srcOrd="0" destOrd="0" presId="urn:microsoft.com/office/officeart/2008/layout/LinedList"/>
    <dgm:cxn modelId="{C80FCEB8-C2F2-9243-AC10-6CBB90B540B4}" type="presParOf" srcId="{C3E4041E-1D71-7D42-B763-EA35BB87B472}" destId="{8EF04AAC-7750-3A47-87C1-A36581439873}" srcOrd="1" destOrd="0" presId="urn:microsoft.com/office/officeart/2008/layout/LinedList"/>
    <dgm:cxn modelId="{BA78BD3A-F0BF-CE40-B2CB-9E006B390653}" type="presParOf" srcId="{B86FDDBC-25E1-9A4A-9E83-B46853B8EED6}" destId="{9C395C6C-C46B-AF48-8340-58361D0F22DF}" srcOrd="14" destOrd="0" presId="urn:microsoft.com/office/officeart/2008/layout/LinedList"/>
    <dgm:cxn modelId="{B042AFEA-59DF-A641-94DC-83D59C0682FD}" type="presParOf" srcId="{B86FDDBC-25E1-9A4A-9E83-B46853B8EED6}" destId="{6EE2186E-3002-084C-BF28-567D366AAA72}" srcOrd="15" destOrd="0" presId="urn:microsoft.com/office/officeart/2008/layout/LinedList"/>
    <dgm:cxn modelId="{DD205248-8873-5E42-B5E3-18DC148AF255}" type="presParOf" srcId="{6EE2186E-3002-084C-BF28-567D366AAA72}" destId="{F5EFFA3C-0F9C-2B4D-85D1-4AE1E1BE76B1}" srcOrd="0" destOrd="0" presId="urn:microsoft.com/office/officeart/2008/layout/LinedList"/>
    <dgm:cxn modelId="{F7BE8981-A7C2-E243-95F6-7F554CF2FAA9}" type="presParOf" srcId="{6EE2186E-3002-084C-BF28-567D366AAA72}" destId="{BA0CBB2B-3845-2F41-836A-66113965687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0CA4F-3BF6-42F1-AB15-FC0285258B8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51009CF-2D29-439D-9D26-1085516B9983}">
      <dgm:prSet/>
      <dgm:spPr/>
      <dgm:t>
        <a:bodyPr/>
        <a:lstStyle/>
        <a:p>
          <a:r>
            <a:rPr lang="en-US" dirty="0"/>
            <a:t>Start Small</a:t>
          </a:r>
        </a:p>
      </dgm:t>
    </dgm:pt>
    <dgm:pt modelId="{BB6918D9-62AE-4C28-AB1E-C50D320F457B}" type="parTrans" cxnId="{4D11EB5E-FC21-48DD-AA11-1A52330F13A8}">
      <dgm:prSet/>
      <dgm:spPr/>
      <dgm:t>
        <a:bodyPr/>
        <a:lstStyle/>
        <a:p>
          <a:endParaRPr lang="en-US"/>
        </a:p>
      </dgm:t>
    </dgm:pt>
    <dgm:pt modelId="{8A25ED84-E601-4D49-9ED8-0C7D0380087F}" type="sibTrans" cxnId="{4D11EB5E-FC21-48DD-AA11-1A52330F13A8}">
      <dgm:prSet/>
      <dgm:spPr/>
      <dgm:t>
        <a:bodyPr/>
        <a:lstStyle/>
        <a:p>
          <a:endParaRPr lang="en-US"/>
        </a:p>
      </dgm:t>
    </dgm:pt>
    <dgm:pt modelId="{DCD20E6B-93DD-44A6-BBDC-8E7C54EFCEB5}">
      <dgm:prSet/>
      <dgm:spPr/>
      <dgm:t>
        <a:bodyPr/>
        <a:lstStyle/>
        <a:p>
          <a:r>
            <a:rPr lang="en-US"/>
            <a:t>Don’t reinvent the Wheel</a:t>
          </a:r>
        </a:p>
      </dgm:t>
    </dgm:pt>
    <dgm:pt modelId="{55320C47-1E89-4FDA-8A07-D514A8222AFE}" type="parTrans" cxnId="{8276D037-E385-492A-9388-2BEE6F96F0A2}">
      <dgm:prSet/>
      <dgm:spPr/>
      <dgm:t>
        <a:bodyPr/>
        <a:lstStyle/>
        <a:p>
          <a:endParaRPr lang="en-US"/>
        </a:p>
      </dgm:t>
    </dgm:pt>
    <dgm:pt modelId="{D5258C9C-A269-4945-BB55-136A7EA740E0}" type="sibTrans" cxnId="{8276D037-E385-492A-9388-2BEE6F96F0A2}">
      <dgm:prSet/>
      <dgm:spPr/>
      <dgm:t>
        <a:bodyPr/>
        <a:lstStyle/>
        <a:p>
          <a:endParaRPr lang="en-US"/>
        </a:p>
      </dgm:t>
    </dgm:pt>
    <dgm:pt modelId="{417D4A5D-B3A7-4CC1-9A55-325EDD442188}">
      <dgm:prSet/>
      <dgm:spPr/>
      <dgm:t>
        <a:bodyPr/>
        <a:lstStyle/>
        <a:p>
          <a:r>
            <a:rPr lang="en-US"/>
            <a:t>Utilize Purchasing Options</a:t>
          </a:r>
        </a:p>
      </dgm:t>
    </dgm:pt>
    <dgm:pt modelId="{0C9C18DF-C06B-4798-980C-46A67A2CFD79}" type="parTrans" cxnId="{D184DA37-8F9C-4E88-AB3D-6AC2AED8CE82}">
      <dgm:prSet/>
      <dgm:spPr/>
      <dgm:t>
        <a:bodyPr/>
        <a:lstStyle/>
        <a:p>
          <a:endParaRPr lang="en-US"/>
        </a:p>
      </dgm:t>
    </dgm:pt>
    <dgm:pt modelId="{2CA582D9-9E81-4E44-BDCA-1C379CF17F40}" type="sibTrans" cxnId="{D184DA37-8F9C-4E88-AB3D-6AC2AED8CE82}">
      <dgm:prSet/>
      <dgm:spPr/>
      <dgm:t>
        <a:bodyPr/>
        <a:lstStyle/>
        <a:p>
          <a:endParaRPr lang="en-US"/>
        </a:p>
      </dgm:t>
    </dgm:pt>
    <dgm:pt modelId="{3E06178D-7D0E-4C62-80C4-14BDBFCBD973}">
      <dgm:prSet/>
      <dgm:spPr/>
      <dgm:t>
        <a:bodyPr/>
        <a:lstStyle/>
        <a:p>
          <a:r>
            <a:rPr lang="en-US"/>
            <a:t>Utilize Dev/Test environments</a:t>
          </a:r>
        </a:p>
      </dgm:t>
    </dgm:pt>
    <dgm:pt modelId="{7F5EC038-63C9-4809-88F8-842318AEB434}" type="parTrans" cxnId="{493049E9-3481-42C4-86DC-84CECCA7388B}">
      <dgm:prSet/>
      <dgm:spPr/>
      <dgm:t>
        <a:bodyPr/>
        <a:lstStyle/>
        <a:p>
          <a:endParaRPr lang="en-US"/>
        </a:p>
      </dgm:t>
    </dgm:pt>
    <dgm:pt modelId="{23562F31-0A76-421B-8AFC-222E9E3D991F}" type="sibTrans" cxnId="{493049E9-3481-42C4-86DC-84CECCA7388B}">
      <dgm:prSet/>
      <dgm:spPr/>
      <dgm:t>
        <a:bodyPr/>
        <a:lstStyle/>
        <a:p>
          <a:endParaRPr lang="en-US"/>
        </a:p>
      </dgm:t>
    </dgm:pt>
    <dgm:pt modelId="{2D3FBBEC-EBCC-43AE-AF1B-4E150304E40A}">
      <dgm:prSet/>
      <dgm:spPr/>
      <dgm:t>
        <a:bodyPr/>
        <a:lstStyle/>
        <a:p>
          <a:r>
            <a:rPr lang="en-US"/>
            <a:t>Set Budgets</a:t>
          </a:r>
        </a:p>
      </dgm:t>
    </dgm:pt>
    <dgm:pt modelId="{483EF748-4961-4B5B-99A5-55956A5458E3}" type="parTrans" cxnId="{B6948052-9456-43F7-950C-2EF7A315F195}">
      <dgm:prSet/>
      <dgm:spPr/>
      <dgm:t>
        <a:bodyPr/>
        <a:lstStyle/>
        <a:p>
          <a:endParaRPr lang="en-US"/>
        </a:p>
      </dgm:t>
    </dgm:pt>
    <dgm:pt modelId="{AF97454C-0DB0-49D9-BFE4-2CB844C9AC9D}" type="sibTrans" cxnId="{B6948052-9456-43F7-950C-2EF7A315F195}">
      <dgm:prSet/>
      <dgm:spPr/>
      <dgm:t>
        <a:bodyPr/>
        <a:lstStyle/>
        <a:p>
          <a:endParaRPr lang="en-US"/>
        </a:p>
      </dgm:t>
    </dgm:pt>
    <dgm:pt modelId="{99A4F2AA-9378-42AD-AB2B-408B58B01142}">
      <dgm:prSet/>
      <dgm:spPr/>
      <dgm:t>
        <a:bodyPr/>
        <a:lstStyle/>
        <a:p>
          <a:r>
            <a:rPr lang="en-US"/>
            <a:t>Right Size</a:t>
          </a:r>
        </a:p>
      </dgm:t>
    </dgm:pt>
    <dgm:pt modelId="{FBBD1311-C472-426C-9F65-81C38F732A0E}" type="parTrans" cxnId="{6E2573FF-65F8-4D88-8056-946C6DB8F030}">
      <dgm:prSet/>
      <dgm:spPr/>
      <dgm:t>
        <a:bodyPr/>
        <a:lstStyle/>
        <a:p>
          <a:endParaRPr lang="en-US"/>
        </a:p>
      </dgm:t>
    </dgm:pt>
    <dgm:pt modelId="{839440A7-61BD-42FD-9A47-312376F24568}" type="sibTrans" cxnId="{6E2573FF-65F8-4D88-8056-946C6DB8F030}">
      <dgm:prSet/>
      <dgm:spPr/>
      <dgm:t>
        <a:bodyPr/>
        <a:lstStyle/>
        <a:p>
          <a:endParaRPr lang="en-US"/>
        </a:p>
      </dgm:t>
    </dgm:pt>
    <dgm:pt modelId="{8B561F71-CB02-4A8C-86FC-544A62B2A131}">
      <dgm:prSet/>
      <dgm:spPr/>
      <dgm:t>
        <a:bodyPr/>
        <a:lstStyle/>
        <a:p>
          <a:r>
            <a:rPr lang="en-US" dirty="0"/>
            <a:t>Azure Advisor</a:t>
          </a:r>
        </a:p>
      </dgm:t>
    </dgm:pt>
    <dgm:pt modelId="{401B3B7F-3DF6-4F4C-BBC8-1763337AEE6A}" type="parTrans" cxnId="{C1B49271-B475-44D5-B481-423982AD0FA3}">
      <dgm:prSet/>
      <dgm:spPr/>
      <dgm:t>
        <a:bodyPr/>
        <a:lstStyle/>
        <a:p>
          <a:endParaRPr lang="en-US"/>
        </a:p>
      </dgm:t>
    </dgm:pt>
    <dgm:pt modelId="{3132128A-D37B-410B-B706-441B015DCD75}" type="sibTrans" cxnId="{C1B49271-B475-44D5-B481-423982AD0FA3}">
      <dgm:prSet/>
      <dgm:spPr/>
      <dgm:t>
        <a:bodyPr/>
        <a:lstStyle/>
        <a:p>
          <a:endParaRPr lang="en-US"/>
        </a:p>
      </dgm:t>
    </dgm:pt>
    <dgm:pt modelId="{AD23312C-4748-4210-999B-6C1BA90CB231}">
      <dgm:prSet/>
      <dgm:spPr/>
      <dgm:t>
        <a:bodyPr/>
        <a:lstStyle/>
        <a:p>
          <a:r>
            <a:rPr lang="en-US"/>
            <a:t>Recognize Opportunity Costs</a:t>
          </a:r>
        </a:p>
      </dgm:t>
    </dgm:pt>
    <dgm:pt modelId="{148B8946-E049-4B8D-9F73-377B72D933D6}" type="parTrans" cxnId="{77D97DD6-58CF-4AED-9B14-7DDB59806D1B}">
      <dgm:prSet/>
      <dgm:spPr/>
      <dgm:t>
        <a:bodyPr/>
        <a:lstStyle/>
        <a:p>
          <a:endParaRPr lang="en-US"/>
        </a:p>
      </dgm:t>
    </dgm:pt>
    <dgm:pt modelId="{8D76C42A-B292-4AC9-B4D7-5758425B0822}" type="sibTrans" cxnId="{77D97DD6-58CF-4AED-9B14-7DDB59806D1B}">
      <dgm:prSet/>
      <dgm:spPr/>
      <dgm:t>
        <a:bodyPr/>
        <a:lstStyle/>
        <a:p>
          <a:endParaRPr lang="en-US"/>
        </a:p>
      </dgm:t>
    </dgm:pt>
    <dgm:pt modelId="{CA8653E2-F3B2-4A2D-9E6E-8865D2BF65DF}">
      <dgm:prSet/>
      <dgm:spPr/>
      <dgm:t>
        <a:bodyPr/>
        <a:lstStyle/>
        <a:p>
          <a:r>
            <a:rPr lang="en-US"/>
            <a:t>Turn things off!</a:t>
          </a:r>
        </a:p>
      </dgm:t>
    </dgm:pt>
    <dgm:pt modelId="{42F9E6CA-32DF-4502-856F-FB84E1FB63BE}" type="parTrans" cxnId="{DFF2CF12-DD44-4B73-B1CB-311A3E5DD733}">
      <dgm:prSet/>
      <dgm:spPr/>
      <dgm:t>
        <a:bodyPr/>
        <a:lstStyle/>
        <a:p>
          <a:endParaRPr lang="en-US"/>
        </a:p>
      </dgm:t>
    </dgm:pt>
    <dgm:pt modelId="{CAE134DF-A7DE-4B5E-86BF-CE20363B19CC}" type="sibTrans" cxnId="{DFF2CF12-DD44-4B73-B1CB-311A3E5DD733}">
      <dgm:prSet/>
      <dgm:spPr/>
      <dgm:t>
        <a:bodyPr/>
        <a:lstStyle/>
        <a:p>
          <a:endParaRPr lang="en-US"/>
        </a:p>
      </dgm:t>
    </dgm:pt>
    <dgm:pt modelId="{01B81118-2807-400C-9B32-647E1CE8C73D}">
      <dgm:prSet/>
      <dgm:spPr/>
      <dgm:t>
        <a:bodyPr/>
        <a:lstStyle/>
        <a:p>
          <a:r>
            <a:rPr lang="en-US" dirty="0"/>
            <a:t>Delete things</a:t>
          </a:r>
        </a:p>
      </dgm:t>
    </dgm:pt>
    <dgm:pt modelId="{8A57DFDB-AD3C-4340-A2CE-79C38EFC4F39}" type="parTrans" cxnId="{97D726FE-5F68-46ED-9B2C-8249C6FE8B51}">
      <dgm:prSet/>
      <dgm:spPr/>
      <dgm:t>
        <a:bodyPr/>
        <a:lstStyle/>
        <a:p>
          <a:endParaRPr lang="en-US"/>
        </a:p>
      </dgm:t>
    </dgm:pt>
    <dgm:pt modelId="{6A7B398F-B2E8-4B0F-876D-6BE4ED9D4E86}" type="sibTrans" cxnId="{97D726FE-5F68-46ED-9B2C-8249C6FE8B51}">
      <dgm:prSet/>
      <dgm:spPr/>
      <dgm:t>
        <a:bodyPr/>
        <a:lstStyle/>
        <a:p>
          <a:endParaRPr lang="en-US"/>
        </a:p>
      </dgm:t>
    </dgm:pt>
    <dgm:pt modelId="{54FDBB12-0047-E24F-B851-645F3CA9B804}">
      <dgm:prSet/>
      <dgm:spPr/>
      <dgm:t>
        <a:bodyPr/>
        <a:lstStyle/>
        <a:p>
          <a:r>
            <a:rPr lang="en-US" dirty="0"/>
            <a:t>Auto Scale</a:t>
          </a:r>
        </a:p>
      </dgm:t>
    </dgm:pt>
    <dgm:pt modelId="{4048A4B5-6DAC-4C4C-A700-43872E3D329B}" type="parTrans" cxnId="{051CD6E2-A6F5-A74B-9F1E-B845CC137F22}">
      <dgm:prSet/>
      <dgm:spPr/>
      <dgm:t>
        <a:bodyPr/>
        <a:lstStyle/>
        <a:p>
          <a:endParaRPr lang="en-US"/>
        </a:p>
      </dgm:t>
    </dgm:pt>
    <dgm:pt modelId="{9849F339-B96D-6141-B9F9-A8C0BD004A41}" type="sibTrans" cxnId="{051CD6E2-A6F5-A74B-9F1E-B845CC137F22}">
      <dgm:prSet/>
      <dgm:spPr/>
      <dgm:t>
        <a:bodyPr/>
        <a:lstStyle/>
        <a:p>
          <a:endParaRPr lang="en-US"/>
        </a:p>
      </dgm:t>
    </dgm:pt>
    <dgm:pt modelId="{CA4793EE-FE34-DD44-AB2E-977AC360CAD3}" type="pres">
      <dgm:prSet presAssocID="{7C80CA4F-3BF6-42F1-AB15-FC0285258B84}" presName="vert0" presStyleCnt="0">
        <dgm:presLayoutVars>
          <dgm:dir/>
          <dgm:animOne val="branch"/>
          <dgm:animLvl val="lvl"/>
        </dgm:presLayoutVars>
      </dgm:prSet>
      <dgm:spPr/>
    </dgm:pt>
    <dgm:pt modelId="{9A0F2047-6F52-7641-9095-49CD8F7D1DF0}" type="pres">
      <dgm:prSet presAssocID="{351009CF-2D29-439D-9D26-1085516B9983}" presName="thickLine" presStyleLbl="alignNode1" presStyleIdx="0" presStyleCnt="11"/>
      <dgm:spPr/>
    </dgm:pt>
    <dgm:pt modelId="{FDCC5970-CC3A-7444-ABEE-6620795825CA}" type="pres">
      <dgm:prSet presAssocID="{351009CF-2D29-439D-9D26-1085516B9983}" presName="horz1" presStyleCnt="0"/>
      <dgm:spPr/>
    </dgm:pt>
    <dgm:pt modelId="{0EA82244-A214-0042-BD24-7954E6B9D76C}" type="pres">
      <dgm:prSet presAssocID="{351009CF-2D29-439D-9D26-1085516B9983}" presName="tx1" presStyleLbl="revTx" presStyleIdx="0" presStyleCnt="11"/>
      <dgm:spPr/>
    </dgm:pt>
    <dgm:pt modelId="{7CC679A9-9AF2-CE4B-A2F9-EF1CE7B51077}" type="pres">
      <dgm:prSet presAssocID="{351009CF-2D29-439D-9D26-1085516B9983}" presName="vert1" presStyleCnt="0"/>
      <dgm:spPr/>
    </dgm:pt>
    <dgm:pt modelId="{87886E31-17C1-3948-A94D-F6123CCD2F03}" type="pres">
      <dgm:prSet presAssocID="{54FDBB12-0047-E24F-B851-645F3CA9B804}" presName="thickLine" presStyleLbl="alignNode1" presStyleIdx="1" presStyleCnt="11"/>
      <dgm:spPr/>
    </dgm:pt>
    <dgm:pt modelId="{86A04C37-8572-9547-93E0-7D5796FB8A10}" type="pres">
      <dgm:prSet presAssocID="{54FDBB12-0047-E24F-B851-645F3CA9B804}" presName="horz1" presStyleCnt="0"/>
      <dgm:spPr/>
    </dgm:pt>
    <dgm:pt modelId="{BC12796E-2655-0D43-A2F3-16356FC0FB5E}" type="pres">
      <dgm:prSet presAssocID="{54FDBB12-0047-E24F-B851-645F3CA9B804}" presName="tx1" presStyleLbl="revTx" presStyleIdx="1" presStyleCnt="11"/>
      <dgm:spPr/>
    </dgm:pt>
    <dgm:pt modelId="{D4F18F8A-C923-384E-A30A-9A6D200BF6EC}" type="pres">
      <dgm:prSet presAssocID="{54FDBB12-0047-E24F-B851-645F3CA9B804}" presName="vert1" presStyleCnt="0"/>
      <dgm:spPr/>
    </dgm:pt>
    <dgm:pt modelId="{CD0124DD-9927-4942-8188-6D0C6C339554}" type="pres">
      <dgm:prSet presAssocID="{DCD20E6B-93DD-44A6-BBDC-8E7C54EFCEB5}" presName="thickLine" presStyleLbl="alignNode1" presStyleIdx="2" presStyleCnt="11"/>
      <dgm:spPr/>
    </dgm:pt>
    <dgm:pt modelId="{57F29594-4C99-134E-A80B-40B8D56DC130}" type="pres">
      <dgm:prSet presAssocID="{DCD20E6B-93DD-44A6-BBDC-8E7C54EFCEB5}" presName="horz1" presStyleCnt="0"/>
      <dgm:spPr/>
    </dgm:pt>
    <dgm:pt modelId="{E6AF08FF-5416-7F49-92D6-E0F3BBF891C9}" type="pres">
      <dgm:prSet presAssocID="{DCD20E6B-93DD-44A6-BBDC-8E7C54EFCEB5}" presName="tx1" presStyleLbl="revTx" presStyleIdx="2" presStyleCnt="11"/>
      <dgm:spPr/>
    </dgm:pt>
    <dgm:pt modelId="{A476699B-E0B3-134A-A290-590C7EB8729C}" type="pres">
      <dgm:prSet presAssocID="{DCD20E6B-93DD-44A6-BBDC-8E7C54EFCEB5}" presName="vert1" presStyleCnt="0"/>
      <dgm:spPr/>
    </dgm:pt>
    <dgm:pt modelId="{A6745AD7-0B7E-E943-803A-CEE67E1998D4}" type="pres">
      <dgm:prSet presAssocID="{417D4A5D-B3A7-4CC1-9A55-325EDD442188}" presName="thickLine" presStyleLbl="alignNode1" presStyleIdx="3" presStyleCnt="11"/>
      <dgm:spPr/>
    </dgm:pt>
    <dgm:pt modelId="{45CF1012-F30A-9E49-8737-07F101C0DB57}" type="pres">
      <dgm:prSet presAssocID="{417D4A5D-B3A7-4CC1-9A55-325EDD442188}" presName="horz1" presStyleCnt="0"/>
      <dgm:spPr/>
    </dgm:pt>
    <dgm:pt modelId="{49E0FD00-9C6F-DD48-863D-DCC5516DBF23}" type="pres">
      <dgm:prSet presAssocID="{417D4A5D-B3A7-4CC1-9A55-325EDD442188}" presName="tx1" presStyleLbl="revTx" presStyleIdx="3" presStyleCnt="11"/>
      <dgm:spPr/>
    </dgm:pt>
    <dgm:pt modelId="{3BEB473C-DD99-8446-A785-9167A6D4284B}" type="pres">
      <dgm:prSet presAssocID="{417D4A5D-B3A7-4CC1-9A55-325EDD442188}" presName="vert1" presStyleCnt="0"/>
      <dgm:spPr/>
    </dgm:pt>
    <dgm:pt modelId="{4153331E-13C9-4941-BB56-A7B2169F6F69}" type="pres">
      <dgm:prSet presAssocID="{3E06178D-7D0E-4C62-80C4-14BDBFCBD973}" presName="thickLine" presStyleLbl="alignNode1" presStyleIdx="4" presStyleCnt="11"/>
      <dgm:spPr/>
    </dgm:pt>
    <dgm:pt modelId="{103B6568-E414-6649-84B0-BFC9926E68A1}" type="pres">
      <dgm:prSet presAssocID="{3E06178D-7D0E-4C62-80C4-14BDBFCBD973}" presName="horz1" presStyleCnt="0"/>
      <dgm:spPr/>
    </dgm:pt>
    <dgm:pt modelId="{28626D19-5CDB-3140-963D-A248FA466F1F}" type="pres">
      <dgm:prSet presAssocID="{3E06178D-7D0E-4C62-80C4-14BDBFCBD973}" presName="tx1" presStyleLbl="revTx" presStyleIdx="4" presStyleCnt="11"/>
      <dgm:spPr/>
    </dgm:pt>
    <dgm:pt modelId="{543AAC72-B65C-B34A-9C71-38C519027930}" type="pres">
      <dgm:prSet presAssocID="{3E06178D-7D0E-4C62-80C4-14BDBFCBD973}" presName="vert1" presStyleCnt="0"/>
      <dgm:spPr/>
    </dgm:pt>
    <dgm:pt modelId="{86931133-DA35-534A-8153-0C489C7C412B}" type="pres">
      <dgm:prSet presAssocID="{2D3FBBEC-EBCC-43AE-AF1B-4E150304E40A}" presName="thickLine" presStyleLbl="alignNode1" presStyleIdx="5" presStyleCnt="11"/>
      <dgm:spPr/>
    </dgm:pt>
    <dgm:pt modelId="{24E3B211-FA0A-7145-A886-7A70DB3E4901}" type="pres">
      <dgm:prSet presAssocID="{2D3FBBEC-EBCC-43AE-AF1B-4E150304E40A}" presName="horz1" presStyleCnt="0"/>
      <dgm:spPr/>
    </dgm:pt>
    <dgm:pt modelId="{3D9FBD95-F5B1-5D46-98BA-197B0E23A2E3}" type="pres">
      <dgm:prSet presAssocID="{2D3FBBEC-EBCC-43AE-AF1B-4E150304E40A}" presName="tx1" presStyleLbl="revTx" presStyleIdx="5" presStyleCnt="11"/>
      <dgm:spPr/>
    </dgm:pt>
    <dgm:pt modelId="{7C928EB8-21DF-6E4D-BD57-98F588CDAD10}" type="pres">
      <dgm:prSet presAssocID="{2D3FBBEC-EBCC-43AE-AF1B-4E150304E40A}" presName="vert1" presStyleCnt="0"/>
      <dgm:spPr/>
    </dgm:pt>
    <dgm:pt modelId="{74FF60A6-BE0E-CE48-974F-7445B3719E01}" type="pres">
      <dgm:prSet presAssocID="{99A4F2AA-9378-42AD-AB2B-408B58B01142}" presName="thickLine" presStyleLbl="alignNode1" presStyleIdx="6" presStyleCnt="11"/>
      <dgm:spPr/>
    </dgm:pt>
    <dgm:pt modelId="{E8BD5053-BF78-684F-BDA1-236130DFEC97}" type="pres">
      <dgm:prSet presAssocID="{99A4F2AA-9378-42AD-AB2B-408B58B01142}" presName="horz1" presStyleCnt="0"/>
      <dgm:spPr/>
    </dgm:pt>
    <dgm:pt modelId="{3F91A51E-8570-1042-8E5F-0FF6AE56F7AE}" type="pres">
      <dgm:prSet presAssocID="{99A4F2AA-9378-42AD-AB2B-408B58B01142}" presName="tx1" presStyleLbl="revTx" presStyleIdx="6" presStyleCnt="11"/>
      <dgm:spPr/>
    </dgm:pt>
    <dgm:pt modelId="{7C448033-EB0B-7A4E-82FD-BF01B91AFF42}" type="pres">
      <dgm:prSet presAssocID="{99A4F2AA-9378-42AD-AB2B-408B58B01142}" presName="vert1" presStyleCnt="0"/>
      <dgm:spPr/>
    </dgm:pt>
    <dgm:pt modelId="{B2EED381-4E4F-294C-BFF7-2B002A5FD2B5}" type="pres">
      <dgm:prSet presAssocID="{8B561F71-CB02-4A8C-86FC-544A62B2A131}" presName="thickLine" presStyleLbl="alignNode1" presStyleIdx="7" presStyleCnt="11"/>
      <dgm:spPr/>
    </dgm:pt>
    <dgm:pt modelId="{FE24F075-3D9A-FE4B-9968-DCA43FD6851F}" type="pres">
      <dgm:prSet presAssocID="{8B561F71-CB02-4A8C-86FC-544A62B2A131}" presName="horz1" presStyleCnt="0"/>
      <dgm:spPr/>
    </dgm:pt>
    <dgm:pt modelId="{3B898089-B64F-A044-B598-A4C2412349E9}" type="pres">
      <dgm:prSet presAssocID="{8B561F71-CB02-4A8C-86FC-544A62B2A131}" presName="tx1" presStyleLbl="revTx" presStyleIdx="7" presStyleCnt="11"/>
      <dgm:spPr/>
    </dgm:pt>
    <dgm:pt modelId="{EFEBE1FD-0D34-8448-A99C-93963F776600}" type="pres">
      <dgm:prSet presAssocID="{8B561F71-CB02-4A8C-86FC-544A62B2A131}" presName="vert1" presStyleCnt="0"/>
      <dgm:spPr/>
    </dgm:pt>
    <dgm:pt modelId="{AA9C5E6B-35B6-DE45-B066-6EF0ECD9E1E0}" type="pres">
      <dgm:prSet presAssocID="{AD23312C-4748-4210-999B-6C1BA90CB231}" presName="thickLine" presStyleLbl="alignNode1" presStyleIdx="8" presStyleCnt="11"/>
      <dgm:spPr/>
    </dgm:pt>
    <dgm:pt modelId="{577BC4E6-3424-1E43-96EB-63AB57BEEC0E}" type="pres">
      <dgm:prSet presAssocID="{AD23312C-4748-4210-999B-6C1BA90CB231}" presName="horz1" presStyleCnt="0"/>
      <dgm:spPr/>
    </dgm:pt>
    <dgm:pt modelId="{A8B1DE36-A778-B943-95A7-54A392FBF6F9}" type="pres">
      <dgm:prSet presAssocID="{AD23312C-4748-4210-999B-6C1BA90CB231}" presName="tx1" presStyleLbl="revTx" presStyleIdx="8" presStyleCnt="11"/>
      <dgm:spPr/>
    </dgm:pt>
    <dgm:pt modelId="{046924E0-F179-7843-82E3-2346F9332EC3}" type="pres">
      <dgm:prSet presAssocID="{AD23312C-4748-4210-999B-6C1BA90CB231}" presName="vert1" presStyleCnt="0"/>
      <dgm:spPr/>
    </dgm:pt>
    <dgm:pt modelId="{E2104B0C-E971-2245-8C21-A1A472E87D84}" type="pres">
      <dgm:prSet presAssocID="{CA8653E2-F3B2-4A2D-9E6E-8865D2BF65DF}" presName="thickLine" presStyleLbl="alignNode1" presStyleIdx="9" presStyleCnt="11"/>
      <dgm:spPr/>
    </dgm:pt>
    <dgm:pt modelId="{65B1D789-C846-FC43-8682-C5BDF3104001}" type="pres">
      <dgm:prSet presAssocID="{CA8653E2-F3B2-4A2D-9E6E-8865D2BF65DF}" presName="horz1" presStyleCnt="0"/>
      <dgm:spPr/>
    </dgm:pt>
    <dgm:pt modelId="{C92F8C56-70AD-B749-9532-A25C3E7B7A8B}" type="pres">
      <dgm:prSet presAssocID="{CA8653E2-F3B2-4A2D-9E6E-8865D2BF65DF}" presName="tx1" presStyleLbl="revTx" presStyleIdx="9" presStyleCnt="11"/>
      <dgm:spPr/>
    </dgm:pt>
    <dgm:pt modelId="{E105DBFE-0CF8-854E-91C6-0DC4C7EEDA57}" type="pres">
      <dgm:prSet presAssocID="{CA8653E2-F3B2-4A2D-9E6E-8865D2BF65DF}" presName="vert1" presStyleCnt="0"/>
      <dgm:spPr/>
    </dgm:pt>
    <dgm:pt modelId="{816D652E-26D0-B24D-AFC5-699E8738B2C0}" type="pres">
      <dgm:prSet presAssocID="{01B81118-2807-400C-9B32-647E1CE8C73D}" presName="thickLine" presStyleLbl="alignNode1" presStyleIdx="10" presStyleCnt="11"/>
      <dgm:spPr/>
    </dgm:pt>
    <dgm:pt modelId="{42DE8321-C2C0-DF47-8A8A-E18CFB199188}" type="pres">
      <dgm:prSet presAssocID="{01B81118-2807-400C-9B32-647E1CE8C73D}" presName="horz1" presStyleCnt="0"/>
      <dgm:spPr/>
    </dgm:pt>
    <dgm:pt modelId="{71377EA0-E24D-B14B-BEFE-EBB99AF47812}" type="pres">
      <dgm:prSet presAssocID="{01B81118-2807-400C-9B32-647E1CE8C73D}" presName="tx1" presStyleLbl="revTx" presStyleIdx="10" presStyleCnt="11"/>
      <dgm:spPr/>
    </dgm:pt>
    <dgm:pt modelId="{5C172ECE-6F94-6144-8D58-4189069E10B9}" type="pres">
      <dgm:prSet presAssocID="{01B81118-2807-400C-9B32-647E1CE8C73D}" presName="vert1" presStyleCnt="0"/>
      <dgm:spPr/>
    </dgm:pt>
  </dgm:ptLst>
  <dgm:cxnLst>
    <dgm:cxn modelId="{DFF2CF12-DD44-4B73-B1CB-311A3E5DD733}" srcId="{7C80CA4F-3BF6-42F1-AB15-FC0285258B84}" destId="{CA8653E2-F3B2-4A2D-9E6E-8865D2BF65DF}" srcOrd="9" destOrd="0" parTransId="{42F9E6CA-32DF-4502-856F-FB84E1FB63BE}" sibTransId="{CAE134DF-A7DE-4B5E-86BF-CE20363B19CC}"/>
    <dgm:cxn modelId="{E8BAD114-F331-3447-9F08-10B43A850310}" type="presOf" srcId="{54FDBB12-0047-E24F-B851-645F3CA9B804}" destId="{BC12796E-2655-0D43-A2F3-16356FC0FB5E}" srcOrd="0" destOrd="0" presId="urn:microsoft.com/office/officeart/2008/layout/LinedList"/>
    <dgm:cxn modelId="{E66A4E1E-3CB2-C048-BA51-9B322BC31400}" type="presOf" srcId="{CA8653E2-F3B2-4A2D-9E6E-8865D2BF65DF}" destId="{C92F8C56-70AD-B749-9532-A25C3E7B7A8B}" srcOrd="0" destOrd="0" presId="urn:microsoft.com/office/officeart/2008/layout/LinedList"/>
    <dgm:cxn modelId="{8276D037-E385-492A-9388-2BEE6F96F0A2}" srcId="{7C80CA4F-3BF6-42F1-AB15-FC0285258B84}" destId="{DCD20E6B-93DD-44A6-BBDC-8E7C54EFCEB5}" srcOrd="2" destOrd="0" parTransId="{55320C47-1E89-4FDA-8A07-D514A8222AFE}" sibTransId="{D5258C9C-A269-4945-BB55-136A7EA740E0}"/>
    <dgm:cxn modelId="{D184DA37-8F9C-4E88-AB3D-6AC2AED8CE82}" srcId="{7C80CA4F-3BF6-42F1-AB15-FC0285258B84}" destId="{417D4A5D-B3A7-4CC1-9A55-325EDD442188}" srcOrd="3" destOrd="0" parTransId="{0C9C18DF-C06B-4798-980C-46A67A2CFD79}" sibTransId="{2CA582D9-9E81-4E44-BDCA-1C379CF17F40}"/>
    <dgm:cxn modelId="{E67A573D-1E57-BD41-86EF-C50E1B6E9A67}" type="presOf" srcId="{AD23312C-4748-4210-999B-6C1BA90CB231}" destId="{A8B1DE36-A778-B943-95A7-54A392FBF6F9}" srcOrd="0" destOrd="0" presId="urn:microsoft.com/office/officeart/2008/layout/LinedList"/>
    <dgm:cxn modelId="{C1DEB351-B3A6-334B-B18E-B594DD47C747}" type="presOf" srcId="{2D3FBBEC-EBCC-43AE-AF1B-4E150304E40A}" destId="{3D9FBD95-F5B1-5D46-98BA-197B0E23A2E3}" srcOrd="0" destOrd="0" presId="urn:microsoft.com/office/officeart/2008/layout/LinedList"/>
    <dgm:cxn modelId="{B6948052-9456-43F7-950C-2EF7A315F195}" srcId="{7C80CA4F-3BF6-42F1-AB15-FC0285258B84}" destId="{2D3FBBEC-EBCC-43AE-AF1B-4E150304E40A}" srcOrd="5" destOrd="0" parTransId="{483EF748-4961-4B5B-99A5-55956A5458E3}" sibTransId="{AF97454C-0DB0-49D9-BFE4-2CB844C9AC9D}"/>
    <dgm:cxn modelId="{4D11EB5E-FC21-48DD-AA11-1A52330F13A8}" srcId="{7C80CA4F-3BF6-42F1-AB15-FC0285258B84}" destId="{351009CF-2D29-439D-9D26-1085516B9983}" srcOrd="0" destOrd="0" parTransId="{BB6918D9-62AE-4C28-AB1E-C50D320F457B}" sibTransId="{8A25ED84-E601-4D49-9ED8-0C7D0380087F}"/>
    <dgm:cxn modelId="{F7C69A66-8064-1945-9E9B-E8CBFDD634B3}" type="presOf" srcId="{3E06178D-7D0E-4C62-80C4-14BDBFCBD973}" destId="{28626D19-5CDB-3140-963D-A248FA466F1F}" srcOrd="0" destOrd="0" presId="urn:microsoft.com/office/officeart/2008/layout/LinedList"/>
    <dgm:cxn modelId="{C1B49271-B475-44D5-B481-423982AD0FA3}" srcId="{7C80CA4F-3BF6-42F1-AB15-FC0285258B84}" destId="{8B561F71-CB02-4A8C-86FC-544A62B2A131}" srcOrd="7" destOrd="0" parTransId="{401B3B7F-3DF6-4F4C-BBC8-1763337AEE6A}" sibTransId="{3132128A-D37B-410B-B706-441B015DCD75}"/>
    <dgm:cxn modelId="{478BB7AB-288F-4F4F-9EF4-6F6B7349FF39}" type="presOf" srcId="{351009CF-2D29-439D-9D26-1085516B9983}" destId="{0EA82244-A214-0042-BD24-7954E6B9D76C}" srcOrd="0" destOrd="0" presId="urn:microsoft.com/office/officeart/2008/layout/LinedList"/>
    <dgm:cxn modelId="{7FD3D9AC-84EB-624E-A7B4-28D9FB76F8CC}" type="presOf" srcId="{99A4F2AA-9378-42AD-AB2B-408B58B01142}" destId="{3F91A51E-8570-1042-8E5F-0FF6AE56F7AE}" srcOrd="0" destOrd="0" presId="urn:microsoft.com/office/officeart/2008/layout/LinedList"/>
    <dgm:cxn modelId="{245C89B1-7717-EE49-8EAC-4D8F2D88B102}" type="presOf" srcId="{01B81118-2807-400C-9B32-647E1CE8C73D}" destId="{71377EA0-E24D-B14B-BEFE-EBB99AF47812}" srcOrd="0" destOrd="0" presId="urn:microsoft.com/office/officeart/2008/layout/LinedList"/>
    <dgm:cxn modelId="{F545FFC6-185B-374A-A7D1-464ACFCCF9E1}" type="presOf" srcId="{8B561F71-CB02-4A8C-86FC-544A62B2A131}" destId="{3B898089-B64F-A044-B598-A4C2412349E9}" srcOrd="0" destOrd="0" presId="urn:microsoft.com/office/officeart/2008/layout/LinedList"/>
    <dgm:cxn modelId="{77D97DD6-58CF-4AED-9B14-7DDB59806D1B}" srcId="{7C80CA4F-3BF6-42F1-AB15-FC0285258B84}" destId="{AD23312C-4748-4210-999B-6C1BA90CB231}" srcOrd="8" destOrd="0" parTransId="{148B8946-E049-4B8D-9F73-377B72D933D6}" sibTransId="{8D76C42A-B292-4AC9-B4D7-5758425B0822}"/>
    <dgm:cxn modelId="{C2438DE0-6A29-F640-86B9-C57F8CF14E07}" type="presOf" srcId="{7C80CA4F-3BF6-42F1-AB15-FC0285258B84}" destId="{CA4793EE-FE34-DD44-AB2E-977AC360CAD3}" srcOrd="0" destOrd="0" presId="urn:microsoft.com/office/officeart/2008/layout/LinedList"/>
    <dgm:cxn modelId="{051CD6E2-A6F5-A74B-9F1E-B845CC137F22}" srcId="{7C80CA4F-3BF6-42F1-AB15-FC0285258B84}" destId="{54FDBB12-0047-E24F-B851-645F3CA9B804}" srcOrd="1" destOrd="0" parTransId="{4048A4B5-6DAC-4C4C-A700-43872E3D329B}" sibTransId="{9849F339-B96D-6141-B9F9-A8C0BD004A41}"/>
    <dgm:cxn modelId="{493049E9-3481-42C4-86DC-84CECCA7388B}" srcId="{7C80CA4F-3BF6-42F1-AB15-FC0285258B84}" destId="{3E06178D-7D0E-4C62-80C4-14BDBFCBD973}" srcOrd="4" destOrd="0" parTransId="{7F5EC038-63C9-4809-88F8-842318AEB434}" sibTransId="{23562F31-0A76-421B-8AFC-222E9E3D991F}"/>
    <dgm:cxn modelId="{3DB5F3F0-4874-D24B-BED4-070D406B5688}" type="presOf" srcId="{DCD20E6B-93DD-44A6-BBDC-8E7C54EFCEB5}" destId="{E6AF08FF-5416-7F49-92D6-E0F3BBF891C9}" srcOrd="0" destOrd="0" presId="urn:microsoft.com/office/officeart/2008/layout/LinedList"/>
    <dgm:cxn modelId="{F9C599F7-D8B9-FC47-B3A2-F0C4B729E386}" type="presOf" srcId="{417D4A5D-B3A7-4CC1-9A55-325EDD442188}" destId="{49E0FD00-9C6F-DD48-863D-DCC5516DBF23}" srcOrd="0" destOrd="0" presId="urn:microsoft.com/office/officeart/2008/layout/LinedList"/>
    <dgm:cxn modelId="{97D726FE-5F68-46ED-9B2C-8249C6FE8B51}" srcId="{7C80CA4F-3BF6-42F1-AB15-FC0285258B84}" destId="{01B81118-2807-400C-9B32-647E1CE8C73D}" srcOrd="10" destOrd="0" parTransId="{8A57DFDB-AD3C-4340-A2CE-79C38EFC4F39}" sibTransId="{6A7B398F-B2E8-4B0F-876D-6BE4ED9D4E86}"/>
    <dgm:cxn modelId="{6E2573FF-65F8-4D88-8056-946C6DB8F030}" srcId="{7C80CA4F-3BF6-42F1-AB15-FC0285258B84}" destId="{99A4F2AA-9378-42AD-AB2B-408B58B01142}" srcOrd="6" destOrd="0" parTransId="{FBBD1311-C472-426C-9F65-81C38F732A0E}" sibTransId="{839440A7-61BD-42FD-9A47-312376F24568}"/>
    <dgm:cxn modelId="{813E5E0A-26A0-6242-9767-3D6315CBA4BB}" type="presParOf" srcId="{CA4793EE-FE34-DD44-AB2E-977AC360CAD3}" destId="{9A0F2047-6F52-7641-9095-49CD8F7D1DF0}" srcOrd="0" destOrd="0" presId="urn:microsoft.com/office/officeart/2008/layout/LinedList"/>
    <dgm:cxn modelId="{E43E053B-1BD8-8E43-B564-0880A855EBDD}" type="presParOf" srcId="{CA4793EE-FE34-DD44-AB2E-977AC360CAD3}" destId="{FDCC5970-CC3A-7444-ABEE-6620795825CA}" srcOrd="1" destOrd="0" presId="urn:microsoft.com/office/officeart/2008/layout/LinedList"/>
    <dgm:cxn modelId="{D369AD0D-1EA5-EA4B-988E-7AC7DFF69C3A}" type="presParOf" srcId="{FDCC5970-CC3A-7444-ABEE-6620795825CA}" destId="{0EA82244-A214-0042-BD24-7954E6B9D76C}" srcOrd="0" destOrd="0" presId="urn:microsoft.com/office/officeart/2008/layout/LinedList"/>
    <dgm:cxn modelId="{EA4E2F71-5F5E-6B4E-A4EA-5BC12061D08A}" type="presParOf" srcId="{FDCC5970-CC3A-7444-ABEE-6620795825CA}" destId="{7CC679A9-9AF2-CE4B-A2F9-EF1CE7B51077}" srcOrd="1" destOrd="0" presId="urn:microsoft.com/office/officeart/2008/layout/LinedList"/>
    <dgm:cxn modelId="{2352A791-02EC-1E4C-B683-08F162AA90B4}" type="presParOf" srcId="{CA4793EE-FE34-DD44-AB2E-977AC360CAD3}" destId="{87886E31-17C1-3948-A94D-F6123CCD2F03}" srcOrd="2" destOrd="0" presId="urn:microsoft.com/office/officeart/2008/layout/LinedList"/>
    <dgm:cxn modelId="{785EFFDD-E31E-1F4D-A4A2-89B464C48E38}" type="presParOf" srcId="{CA4793EE-FE34-DD44-AB2E-977AC360CAD3}" destId="{86A04C37-8572-9547-93E0-7D5796FB8A10}" srcOrd="3" destOrd="0" presId="urn:microsoft.com/office/officeart/2008/layout/LinedList"/>
    <dgm:cxn modelId="{5D8122A4-8823-7148-8FC9-715266F62847}" type="presParOf" srcId="{86A04C37-8572-9547-93E0-7D5796FB8A10}" destId="{BC12796E-2655-0D43-A2F3-16356FC0FB5E}" srcOrd="0" destOrd="0" presId="urn:microsoft.com/office/officeart/2008/layout/LinedList"/>
    <dgm:cxn modelId="{47C9C33D-2F4E-1641-B4CC-8363CCFF336F}" type="presParOf" srcId="{86A04C37-8572-9547-93E0-7D5796FB8A10}" destId="{D4F18F8A-C923-384E-A30A-9A6D200BF6EC}" srcOrd="1" destOrd="0" presId="urn:microsoft.com/office/officeart/2008/layout/LinedList"/>
    <dgm:cxn modelId="{7AB6617B-E6E0-3A47-B28B-8077B021A549}" type="presParOf" srcId="{CA4793EE-FE34-DD44-AB2E-977AC360CAD3}" destId="{CD0124DD-9927-4942-8188-6D0C6C339554}" srcOrd="4" destOrd="0" presId="urn:microsoft.com/office/officeart/2008/layout/LinedList"/>
    <dgm:cxn modelId="{DD1140DA-18E5-F747-95A4-7F222C7F23CE}" type="presParOf" srcId="{CA4793EE-FE34-DD44-AB2E-977AC360CAD3}" destId="{57F29594-4C99-134E-A80B-40B8D56DC130}" srcOrd="5" destOrd="0" presId="urn:microsoft.com/office/officeart/2008/layout/LinedList"/>
    <dgm:cxn modelId="{F1ACC2DE-0FB2-4D4B-8FEB-79C1D69E26F1}" type="presParOf" srcId="{57F29594-4C99-134E-A80B-40B8D56DC130}" destId="{E6AF08FF-5416-7F49-92D6-E0F3BBF891C9}" srcOrd="0" destOrd="0" presId="urn:microsoft.com/office/officeart/2008/layout/LinedList"/>
    <dgm:cxn modelId="{94689A1E-5FBD-C44F-950A-833F814E6FF1}" type="presParOf" srcId="{57F29594-4C99-134E-A80B-40B8D56DC130}" destId="{A476699B-E0B3-134A-A290-590C7EB8729C}" srcOrd="1" destOrd="0" presId="urn:microsoft.com/office/officeart/2008/layout/LinedList"/>
    <dgm:cxn modelId="{7064DF23-945D-DA42-BE8D-0AD50ACEF214}" type="presParOf" srcId="{CA4793EE-FE34-DD44-AB2E-977AC360CAD3}" destId="{A6745AD7-0B7E-E943-803A-CEE67E1998D4}" srcOrd="6" destOrd="0" presId="urn:microsoft.com/office/officeart/2008/layout/LinedList"/>
    <dgm:cxn modelId="{A0B23E3C-1D7C-5345-A9EC-154FE43021E2}" type="presParOf" srcId="{CA4793EE-FE34-DD44-AB2E-977AC360CAD3}" destId="{45CF1012-F30A-9E49-8737-07F101C0DB57}" srcOrd="7" destOrd="0" presId="urn:microsoft.com/office/officeart/2008/layout/LinedList"/>
    <dgm:cxn modelId="{D4B9102C-1972-E347-94C1-2DE9CB598751}" type="presParOf" srcId="{45CF1012-F30A-9E49-8737-07F101C0DB57}" destId="{49E0FD00-9C6F-DD48-863D-DCC5516DBF23}" srcOrd="0" destOrd="0" presId="urn:microsoft.com/office/officeart/2008/layout/LinedList"/>
    <dgm:cxn modelId="{E610C8FA-5436-9E4C-85B2-01CE3B1E277E}" type="presParOf" srcId="{45CF1012-F30A-9E49-8737-07F101C0DB57}" destId="{3BEB473C-DD99-8446-A785-9167A6D4284B}" srcOrd="1" destOrd="0" presId="urn:microsoft.com/office/officeart/2008/layout/LinedList"/>
    <dgm:cxn modelId="{A07972A3-A180-AF46-9CDF-689EF76F77B9}" type="presParOf" srcId="{CA4793EE-FE34-DD44-AB2E-977AC360CAD3}" destId="{4153331E-13C9-4941-BB56-A7B2169F6F69}" srcOrd="8" destOrd="0" presId="urn:microsoft.com/office/officeart/2008/layout/LinedList"/>
    <dgm:cxn modelId="{E4CA0206-9A22-394C-A4C2-876767488753}" type="presParOf" srcId="{CA4793EE-FE34-DD44-AB2E-977AC360CAD3}" destId="{103B6568-E414-6649-84B0-BFC9926E68A1}" srcOrd="9" destOrd="0" presId="urn:microsoft.com/office/officeart/2008/layout/LinedList"/>
    <dgm:cxn modelId="{F7D5F27B-3D45-1947-991F-8047B50F556B}" type="presParOf" srcId="{103B6568-E414-6649-84B0-BFC9926E68A1}" destId="{28626D19-5CDB-3140-963D-A248FA466F1F}" srcOrd="0" destOrd="0" presId="urn:microsoft.com/office/officeart/2008/layout/LinedList"/>
    <dgm:cxn modelId="{9D7AE4B2-F690-1E42-82A5-9B730A87F03A}" type="presParOf" srcId="{103B6568-E414-6649-84B0-BFC9926E68A1}" destId="{543AAC72-B65C-B34A-9C71-38C519027930}" srcOrd="1" destOrd="0" presId="urn:microsoft.com/office/officeart/2008/layout/LinedList"/>
    <dgm:cxn modelId="{308BB481-B1A0-904F-885F-6BE2C0C57F1A}" type="presParOf" srcId="{CA4793EE-FE34-DD44-AB2E-977AC360CAD3}" destId="{86931133-DA35-534A-8153-0C489C7C412B}" srcOrd="10" destOrd="0" presId="urn:microsoft.com/office/officeart/2008/layout/LinedList"/>
    <dgm:cxn modelId="{DB9ABA45-1133-2F45-A326-2C80389C1F97}" type="presParOf" srcId="{CA4793EE-FE34-DD44-AB2E-977AC360CAD3}" destId="{24E3B211-FA0A-7145-A886-7A70DB3E4901}" srcOrd="11" destOrd="0" presId="urn:microsoft.com/office/officeart/2008/layout/LinedList"/>
    <dgm:cxn modelId="{3AFD0064-2DEE-1B45-82F9-4F9A10010BD3}" type="presParOf" srcId="{24E3B211-FA0A-7145-A886-7A70DB3E4901}" destId="{3D9FBD95-F5B1-5D46-98BA-197B0E23A2E3}" srcOrd="0" destOrd="0" presId="urn:microsoft.com/office/officeart/2008/layout/LinedList"/>
    <dgm:cxn modelId="{F4F24185-2983-0E4F-91A0-B612B6B8E173}" type="presParOf" srcId="{24E3B211-FA0A-7145-A886-7A70DB3E4901}" destId="{7C928EB8-21DF-6E4D-BD57-98F588CDAD10}" srcOrd="1" destOrd="0" presId="urn:microsoft.com/office/officeart/2008/layout/LinedList"/>
    <dgm:cxn modelId="{6B93E586-2824-384A-9676-70DFAA79B956}" type="presParOf" srcId="{CA4793EE-FE34-DD44-AB2E-977AC360CAD3}" destId="{74FF60A6-BE0E-CE48-974F-7445B3719E01}" srcOrd="12" destOrd="0" presId="urn:microsoft.com/office/officeart/2008/layout/LinedList"/>
    <dgm:cxn modelId="{3CD619DC-C4E1-E541-B4C3-402AD4E137B0}" type="presParOf" srcId="{CA4793EE-FE34-DD44-AB2E-977AC360CAD3}" destId="{E8BD5053-BF78-684F-BDA1-236130DFEC97}" srcOrd="13" destOrd="0" presId="urn:microsoft.com/office/officeart/2008/layout/LinedList"/>
    <dgm:cxn modelId="{DE9CBBF4-152B-5E40-9FC2-479C63E10C41}" type="presParOf" srcId="{E8BD5053-BF78-684F-BDA1-236130DFEC97}" destId="{3F91A51E-8570-1042-8E5F-0FF6AE56F7AE}" srcOrd="0" destOrd="0" presId="urn:microsoft.com/office/officeart/2008/layout/LinedList"/>
    <dgm:cxn modelId="{181AA7C9-C3B5-274D-A9BF-22478A591F97}" type="presParOf" srcId="{E8BD5053-BF78-684F-BDA1-236130DFEC97}" destId="{7C448033-EB0B-7A4E-82FD-BF01B91AFF42}" srcOrd="1" destOrd="0" presId="urn:microsoft.com/office/officeart/2008/layout/LinedList"/>
    <dgm:cxn modelId="{FF963C7B-9F87-0643-BE30-C77AF54B66F8}" type="presParOf" srcId="{CA4793EE-FE34-DD44-AB2E-977AC360CAD3}" destId="{B2EED381-4E4F-294C-BFF7-2B002A5FD2B5}" srcOrd="14" destOrd="0" presId="urn:microsoft.com/office/officeart/2008/layout/LinedList"/>
    <dgm:cxn modelId="{F505750D-B2BB-084A-A37C-559C77CED37A}" type="presParOf" srcId="{CA4793EE-FE34-DD44-AB2E-977AC360CAD3}" destId="{FE24F075-3D9A-FE4B-9968-DCA43FD6851F}" srcOrd="15" destOrd="0" presId="urn:microsoft.com/office/officeart/2008/layout/LinedList"/>
    <dgm:cxn modelId="{9E6220D5-690F-F646-9656-2B8F38A5F455}" type="presParOf" srcId="{FE24F075-3D9A-FE4B-9968-DCA43FD6851F}" destId="{3B898089-B64F-A044-B598-A4C2412349E9}" srcOrd="0" destOrd="0" presId="urn:microsoft.com/office/officeart/2008/layout/LinedList"/>
    <dgm:cxn modelId="{70B69AAD-F772-6B43-B6ED-0E487DF8DA2C}" type="presParOf" srcId="{FE24F075-3D9A-FE4B-9968-DCA43FD6851F}" destId="{EFEBE1FD-0D34-8448-A99C-93963F776600}" srcOrd="1" destOrd="0" presId="urn:microsoft.com/office/officeart/2008/layout/LinedList"/>
    <dgm:cxn modelId="{C2F56B22-3CB8-E748-A4CB-AE7F7A7E6626}" type="presParOf" srcId="{CA4793EE-FE34-DD44-AB2E-977AC360CAD3}" destId="{AA9C5E6B-35B6-DE45-B066-6EF0ECD9E1E0}" srcOrd="16" destOrd="0" presId="urn:microsoft.com/office/officeart/2008/layout/LinedList"/>
    <dgm:cxn modelId="{74436F59-280D-3646-8A71-5C0C3C38C18E}" type="presParOf" srcId="{CA4793EE-FE34-DD44-AB2E-977AC360CAD3}" destId="{577BC4E6-3424-1E43-96EB-63AB57BEEC0E}" srcOrd="17" destOrd="0" presId="urn:microsoft.com/office/officeart/2008/layout/LinedList"/>
    <dgm:cxn modelId="{FEA51824-5326-8942-A42C-CF5E6B9FC89A}" type="presParOf" srcId="{577BC4E6-3424-1E43-96EB-63AB57BEEC0E}" destId="{A8B1DE36-A778-B943-95A7-54A392FBF6F9}" srcOrd="0" destOrd="0" presId="urn:microsoft.com/office/officeart/2008/layout/LinedList"/>
    <dgm:cxn modelId="{CE2FEC44-A6DE-684D-91A1-79E3A3F11A86}" type="presParOf" srcId="{577BC4E6-3424-1E43-96EB-63AB57BEEC0E}" destId="{046924E0-F179-7843-82E3-2346F9332EC3}" srcOrd="1" destOrd="0" presId="urn:microsoft.com/office/officeart/2008/layout/LinedList"/>
    <dgm:cxn modelId="{B5A8CDF4-2F52-F841-8DB1-55AA0B62C1B1}" type="presParOf" srcId="{CA4793EE-FE34-DD44-AB2E-977AC360CAD3}" destId="{E2104B0C-E971-2245-8C21-A1A472E87D84}" srcOrd="18" destOrd="0" presId="urn:microsoft.com/office/officeart/2008/layout/LinedList"/>
    <dgm:cxn modelId="{10B510CF-1BD8-D447-B621-5683B38CDE54}" type="presParOf" srcId="{CA4793EE-FE34-DD44-AB2E-977AC360CAD3}" destId="{65B1D789-C846-FC43-8682-C5BDF3104001}" srcOrd="19" destOrd="0" presId="urn:microsoft.com/office/officeart/2008/layout/LinedList"/>
    <dgm:cxn modelId="{D47ACC2C-50BF-E242-B39D-9843FFF9E4FE}" type="presParOf" srcId="{65B1D789-C846-FC43-8682-C5BDF3104001}" destId="{C92F8C56-70AD-B749-9532-A25C3E7B7A8B}" srcOrd="0" destOrd="0" presId="urn:microsoft.com/office/officeart/2008/layout/LinedList"/>
    <dgm:cxn modelId="{E284B3AE-1F2A-194A-9412-227E19175B83}" type="presParOf" srcId="{65B1D789-C846-FC43-8682-C5BDF3104001}" destId="{E105DBFE-0CF8-854E-91C6-0DC4C7EEDA57}" srcOrd="1" destOrd="0" presId="urn:microsoft.com/office/officeart/2008/layout/LinedList"/>
    <dgm:cxn modelId="{401EC5AB-4B6D-E14F-ABFF-C0C94FCE3BBF}" type="presParOf" srcId="{CA4793EE-FE34-DD44-AB2E-977AC360CAD3}" destId="{816D652E-26D0-B24D-AFC5-699E8738B2C0}" srcOrd="20" destOrd="0" presId="urn:microsoft.com/office/officeart/2008/layout/LinedList"/>
    <dgm:cxn modelId="{96FB89E0-179A-6D4A-A1C6-C53FF7848F36}" type="presParOf" srcId="{CA4793EE-FE34-DD44-AB2E-977AC360CAD3}" destId="{42DE8321-C2C0-DF47-8A8A-E18CFB199188}" srcOrd="21" destOrd="0" presId="urn:microsoft.com/office/officeart/2008/layout/LinedList"/>
    <dgm:cxn modelId="{959190B3-243B-D846-90D4-17D5C56A7BE8}" type="presParOf" srcId="{42DE8321-C2C0-DF47-8A8A-E18CFB199188}" destId="{71377EA0-E24D-B14B-BEFE-EBB99AF47812}" srcOrd="0" destOrd="0" presId="urn:microsoft.com/office/officeart/2008/layout/LinedList"/>
    <dgm:cxn modelId="{4B7969FD-C9AF-BC4C-AF67-EC40F947911D}" type="presParOf" srcId="{42DE8321-C2C0-DF47-8A8A-E18CFB199188}" destId="{5C172ECE-6F94-6144-8D58-4189069E10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96B2B-4DFC-9842-9843-DDBA58C24E76}">
      <dsp:nvSpPr>
        <dsp:cNvPr id="0" name=""/>
        <dsp:cNvSpPr/>
      </dsp:nvSpPr>
      <dsp:spPr>
        <a:xfrm>
          <a:off x="0" y="0"/>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39B3D-94A0-B744-81F2-411A8DFE6244}">
      <dsp:nvSpPr>
        <dsp:cNvPr id="0" name=""/>
        <dsp:cNvSpPr/>
      </dsp:nvSpPr>
      <dsp:spPr>
        <a:xfrm>
          <a:off x="0" y="0"/>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Basics of Azure</a:t>
          </a:r>
        </a:p>
      </dsp:txBody>
      <dsp:txXfrm>
        <a:off x="0" y="0"/>
        <a:ext cx="5590569" cy="565539"/>
      </dsp:txXfrm>
    </dsp:sp>
    <dsp:sp modelId="{2A8848C2-379A-3146-8EC4-F92318D628FA}">
      <dsp:nvSpPr>
        <dsp:cNvPr id="0" name=""/>
        <dsp:cNvSpPr/>
      </dsp:nvSpPr>
      <dsp:spPr>
        <a:xfrm>
          <a:off x="0" y="565539"/>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2C16D-F8A2-1A49-A065-417E56B3E29D}">
      <dsp:nvSpPr>
        <dsp:cNvPr id="0" name=""/>
        <dsp:cNvSpPr/>
      </dsp:nvSpPr>
      <dsp:spPr>
        <a:xfrm>
          <a:off x="0" y="565539"/>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Basics of Pricing</a:t>
          </a:r>
        </a:p>
      </dsp:txBody>
      <dsp:txXfrm>
        <a:off x="0" y="565539"/>
        <a:ext cx="5590569" cy="565539"/>
      </dsp:txXfrm>
    </dsp:sp>
    <dsp:sp modelId="{4C313490-3FBE-134D-9369-1A7CE95F9150}">
      <dsp:nvSpPr>
        <dsp:cNvPr id="0" name=""/>
        <dsp:cNvSpPr/>
      </dsp:nvSpPr>
      <dsp:spPr>
        <a:xfrm>
          <a:off x="0" y="1131078"/>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BC924-5ACE-3243-A27E-E1F763481EF0}">
      <dsp:nvSpPr>
        <dsp:cNvPr id="0" name=""/>
        <dsp:cNvSpPr/>
      </dsp:nvSpPr>
      <dsp:spPr>
        <a:xfrm>
          <a:off x="0" y="1131078"/>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Service Pricing</a:t>
          </a:r>
        </a:p>
      </dsp:txBody>
      <dsp:txXfrm>
        <a:off x="0" y="1131078"/>
        <a:ext cx="5590569" cy="565539"/>
      </dsp:txXfrm>
    </dsp:sp>
    <dsp:sp modelId="{3814F69E-A80B-7640-9E4E-733AEAB7CD36}">
      <dsp:nvSpPr>
        <dsp:cNvPr id="0" name=""/>
        <dsp:cNvSpPr/>
      </dsp:nvSpPr>
      <dsp:spPr>
        <a:xfrm>
          <a:off x="0" y="1696618"/>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D4AD08-8B06-DF43-A763-33BCB9A007E2}">
      <dsp:nvSpPr>
        <dsp:cNvPr id="0" name=""/>
        <dsp:cNvSpPr/>
      </dsp:nvSpPr>
      <dsp:spPr>
        <a:xfrm>
          <a:off x="0" y="1696618"/>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Cost Management</a:t>
          </a:r>
        </a:p>
      </dsp:txBody>
      <dsp:txXfrm>
        <a:off x="0" y="1696618"/>
        <a:ext cx="5590569" cy="565539"/>
      </dsp:txXfrm>
    </dsp:sp>
    <dsp:sp modelId="{5D4F910F-02C1-AF4C-BB60-A0E77652A30F}">
      <dsp:nvSpPr>
        <dsp:cNvPr id="0" name=""/>
        <dsp:cNvSpPr/>
      </dsp:nvSpPr>
      <dsp:spPr>
        <a:xfrm>
          <a:off x="0" y="2262157"/>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5DB2E-9E16-0B48-BDB1-21924A21476D}">
      <dsp:nvSpPr>
        <dsp:cNvPr id="0" name=""/>
        <dsp:cNvSpPr/>
      </dsp:nvSpPr>
      <dsp:spPr>
        <a:xfrm>
          <a:off x="0" y="2262157"/>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Infrastructure as Code (IaC)</a:t>
          </a:r>
        </a:p>
      </dsp:txBody>
      <dsp:txXfrm>
        <a:off x="0" y="2262157"/>
        <a:ext cx="5590569" cy="565539"/>
      </dsp:txXfrm>
    </dsp:sp>
    <dsp:sp modelId="{489BEE28-6F04-0447-A035-07CE874A256E}">
      <dsp:nvSpPr>
        <dsp:cNvPr id="0" name=""/>
        <dsp:cNvSpPr/>
      </dsp:nvSpPr>
      <dsp:spPr>
        <a:xfrm>
          <a:off x="0" y="2827696"/>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EF844-1054-A241-A2BF-581E276F658E}">
      <dsp:nvSpPr>
        <dsp:cNvPr id="0" name=""/>
        <dsp:cNvSpPr/>
      </dsp:nvSpPr>
      <dsp:spPr>
        <a:xfrm>
          <a:off x="0" y="2827696"/>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Case Studies</a:t>
          </a:r>
        </a:p>
      </dsp:txBody>
      <dsp:txXfrm>
        <a:off x="0" y="2827696"/>
        <a:ext cx="5590569" cy="565539"/>
      </dsp:txXfrm>
    </dsp:sp>
    <dsp:sp modelId="{D6F831BF-7FA0-E549-98C8-E0EE9DBFC8BE}">
      <dsp:nvSpPr>
        <dsp:cNvPr id="0" name=""/>
        <dsp:cNvSpPr/>
      </dsp:nvSpPr>
      <dsp:spPr>
        <a:xfrm>
          <a:off x="0" y="3393236"/>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B9A9E-BB74-9C4B-925C-9DBC605D0A46}">
      <dsp:nvSpPr>
        <dsp:cNvPr id="0" name=""/>
        <dsp:cNvSpPr/>
      </dsp:nvSpPr>
      <dsp:spPr>
        <a:xfrm>
          <a:off x="0" y="3393236"/>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Takeaways</a:t>
          </a:r>
        </a:p>
      </dsp:txBody>
      <dsp:txXfrm>
        <a:off x="0" y="3393236"/>
        <a:ext cx="5590569" cy="565539"/>
      </dsp:txXfrm>
    </dsp:sp>
    <dsp:sp modelId="{9C395C6C-C46B-AF48-8340-58361D0F22DF}">
      <dsp:nvSpPr>
        <dsp:cNvPr id="0" name=""/>
        <dsp:cNvSpPr/>
      </dsp:nvSpPr>
      <dsp:spPr>
        <a:xfrm>
          <a:off x="0" y="3958775"/>
          <a:ext cx="55905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FFA3C-0F9C-2B4D-85D1-4AE1E1BE76B1}">
      <dsp:nvSpPr>
        <dsp:cNvPr id="0" name=""/>
        <dsp:cNvSpPr/>
      </dsp:nvSpPr>
      <dsp:spPr>
        <a:xfrm>
          <a:off x="0" y="3958775"/>
          <a:ext cx="5590569" cy="565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Questions</a:t>
          </a:r>
        </a:p>
      </dsp:txBody>
      <dsp:txXfrm>
        <a:off x="0" y="3958775"/>
        <a:ext cx="5590569" cy="565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F2047-6F52-7641-9095-49CD8F7D1DF0}">
      <dsp:nvSpPr>
        <dsp:cNvPr id="0" name=""/>
        <dsp:cNvSpPr/>
      </dsp:nvSpPr>
      <dsp:spPr>
        <a:xfrm>
          <a:off x="0" y="2149"/>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82244-A214-0042-BD24-7954E6B9D76C}">
      <dsp:nvSpPr>
        <dsp:cNvPr id="0" name=""/>
        <dsp:cNvSpPr/>
      </dsp:nvSpPr>
      <dsp:spPr>
        <a:xfrm>
          <a:off x="0" y="2149"/>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Start Small</a:t>
          </a:r>
        </a:p>
      </dsp:txBody>
      <dsp:txXfrm>
        <a:off x="0" y="2149"/>
        <a:ext cx="4892750" cy="399718"/>
      </dsp:txXfrm>
    </dsp:sp>
    <dsp:sp modelId="{87886E31-17C1-3948-A94D-F6123CCD2F03}">
      <dsp:nvSpPr>
        <dsp:cNvPr id="0" name=""/>
        <dsp:cNvSpPr/>
      </dsp:nvSpPr>
      <dsp:spPr>
        <a:xfrm>
          <a:off x="0" y="401867"/>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2796E-2655-0D43-A2F3-16356FC0FB5E}">
      <dsp:nvSpPr>
        <dsp:cNvPr id="0" name=""/>
        <dsp:cNvSpPr/>
      </dsp:nvSpPr>
      <dsp:spPr>
        <a:xfrm>
          <a:off x="0" y="401867"/>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Auto Scale</a:t>
          </a:r>
        </a:p>
      </dsp:txBody>
      <dsp:txXfrm>
        <a:off x="0" y="401867"/>
        <a:ext cx="4892750" cy="399718"/>
      </dsp:txXfrm>
    </dsp:sp>
    <dsp:sp modelId="{CD0124DD-9927-4942-8188-6D0C6C339554}">
      <dsp:nvSpPr>
        <dsp:cNvPr id="0" name=""/>
        <dsp:cNvSpPr/>
      </dsp:nvSpPr>
      <dsp:spPr>
        <a:xfrm>
          <a:off x="0" y="801586"/>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F08FF-5416-7F49-92D6-E0F3BBF891C9}">
      <dsp:nvSpPr>
        <dsp:cNvPr id="0" name=""/>
        <dsp:cNvSpPr/>
      </dsp:nvSpPr>
      <dsp:spPr>
        <a:xfrm>
          <a:off x="0" y="801586"/>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Don’t reinvent the Wheel</a:t>
          </a:r>
        </a:p>
      </dsp:txBody>
      <dsp:txXfrm>
        <a:off x="0" y="801586"/>
        <a:ext cx="4892750" cy="399718"/>
      </dsp:txXfrm>
    </dsp:sp>
    <dsp:sp modelId="{A6745AD7-0B7E-E943-803A-CEE67E1998D4}">
      <dsp:nvSpPr>
        <dsp:cNvPr id="0" name=""/>
        <dsp:cNvSpPr/>
      </dsp:nvSpPr>
      <dsp:spPr>
        <a:xfrm>
          <a:off x="0" y="1201305"/>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0FD00-9C6F-DD48-863D-DCC5516DBF23}">
      <dsp:nvSpPr>
        <dsp:cNvPr id="0" name=""/>
        <dsp:cNvSpPr/>
      </dsp:nvSpPr>
      <dsp:spPr>
        <a:xfrm>
          <a:off x="0" y="1201305"/>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Utilize Purchasing Options</a:t>
          </a:r>
        </a:p>
      </dsp:txBody>
      <dsp:txXfrm>
        <a:off x="0" y="1201305"/>
        <a:ext cx="4892750" cy="399718"/>
      </dsp:txXfrm>
    </dsp:sp>
    <dsp:sp modelId="{4153331E-13C9-4941-BB56-A7B2169F6F69}">
      <dsp:nvSpPr>
        <dsp:cNvPr id="0" name=""/>
        <dsp:cNvSpPr/>
      </dsp:nvSpPr>
      <dsp:spPr>
        <a:xfrm>
          <a:off x="0" y="1601024"/>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626D19-5CDB-3140-963D-A248FA466F1F}">
      <dsp:nvSpPr>
        <dsp:cNvPr id="0" name=""/>
        <dsp:cNvSpPr/>
      </dsp:nvSpPr>
      <dsp:spPr>
        <a:xfrm>
          <a:off x="0" y="1601024"/>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Utilize Dev/Test environments</a:t>
          </a:r>
        </a:p>
      </dsp:txBody>
      <dsp:txXfrm>
        <a:off x="0" y="1601024"/>
        <a:ext cx="4892750" cy="399718"/>
      </dsp:txXfrm>
    </dsp:sp>
    <dsp:sp modelId="{86931133-DA35-534A-8153-0C489C7C412B}">
      <dsp:nvSpPr>
        <dsp:cNvPr id="0" name=""/>
        <dsp:cNvSpPr/>
      </dsp:nvSpPr>
      <dsp:spPr>
        <a:xfrm>
          <a:off x="0" y="2000743"/>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FBD95-F5B1-5D46-98BA-197B0E23A2E3}">
      <dsp:nvSpPr>
        <dsp:cNvPr id="0" name=""/>
        <dsp:cNvSpPr/>
      </dsp:nvSpPr>
      <dsp:spPr>
        <a:xfrm>
          <a:off x="0" y="2000743"/>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Set Budgets</a:t>
          </a:r>
        </a:p>
      </dsp:txBody>
      <dsp:txXfrm>
        <a:off x="0" y="2000743"/>
        <a:ext cx="4892750" cy="399718"/>
      </dsp:txXfrm>
    </dsp:sp>
    <dsp:sp modelId="{74FF60A6-BE0E-CE48-974F-7445B3719E01}">
      <dsp:nvSpPr>
        <dsp:cNvPr id="0" name=""/>
        <dsp:cNvSpPr/>
      </dsp:nvSpPr>
      <dsp:spPr>
        <a:xfrm>
          <a:off x="0" y="2400461"/>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1A51E-8570-1042-8E5F-0FF6AE56F7AE}">
      <dsp:nvSpPr>
        <dsp:cNvPr id="0" name=""/>
        <dsp:cNvSpPr/>
      </dsp:nvSpPr>
      <dsp:spPr>
        <a:xfrm>
          <a:off x="0" y="2400461"/>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Right Size</a:t>
          </a:r>
        </a:p>
      </dsp:txBody>
      <dsp:txXfrm>
        <a:off x="0" y="2400461"/>
        <a:ext cx="4892750" cy="399718"/>
      </dsp:txXfrm>
    </dsp:sp>
    <dsp:sp modelId="{B2EED381-4E4F-294C-BFF7-2B002A5FD2B5}">
      <dsp:nvSpPr>
        <dsp:cNvPr id="0" name=""/>
        <dsp:cNvSpPr/>
      </dsp:nvSpPr>
      <dsp:spPr>
        <a:xfrm>
          <a:off x="0" y="2800180"/>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98089-B64F-A044-B598-A4C2412349E9}">
      <dsp:nvSpPr>
        <dsp:cNvPr id="0" name=""/>
        <dsp:cNvSpPr/>
      </dsp:nvSpPr>
      <dsp:spPr>
        <a:xfrm>
          <a:off x="0" y="2800180"/>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Azure Advisor</a:t>
          </a:r>
        </a:p>
      </dsp:txBody>
      <dsp:txXfrm>
        <a:off x="0" y="2800180"/>
        <a:ext cx="4892750" cy="399718"/>
      </dsp:txXfrm>
    </dsp:sp>
    <dsp:sp modelId="{AA9C5E6B-35B6-DE45-B066-6EF0ECD9E1E0}">
      <dsp:nvSpPr>
        <dsp:cNvPr id="0" name=""/>
        <dsp:cNvSpPr/>
      </dsp:nvSpPr>
      <dsp:spPr>
        <a:xfrm>
          <a:off x="0" y="3199899"/>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1DE36-A778-B943-95A7-54A392FBF6F9}">
      <dsp:nvSpPr>
        <dsp:cNvPr id="0" name=""/>
        <dsp:cNvSpPr/>
      </dsp:nvSpPr>
      <dsp:spPr>
        <a:xfrm>
          <a:off x="0" y="3199899"/>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Recognize Opportunity Costs</a:t>
          </a:r>
        </a:p>
      </dsp:txBody>
      <dsp:txXfrm>
        <a:off x="0" y="3199899"/>
        <a:ext cx="4892750" cy="399718"/>
      </dsp:txXfrm>
    </dsp:sp>
    <dsp:sp modelId="{E2104B0C-E971-2245-8C21-A1A472E87D84}">
      <dsp:nvSpPr>
        <dsp:cNvPr id="0" name=""/>
        <dsp:cNvSpPr/>
      </dsp:nvSpPr>
      <dsp:spPr>
        <a:xfrm>
          <a:off x="0" y="3599618"/>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2F8C56-70AD-B749-9532-A25C3E7B7A8B}">
      <dsp:nvSpPr>
        <dsp:cNvPr id="0" name=""/>
        <dsp:cNvSpPr/>
      </dsp:nvSpPr>
      <dsp:spPr>
        <a:xfrm>
          <a:off x="0" y="3599618"/>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Turn things off!</a:t>
          </a:r>
        </a:p>
      </dsp:txBody>
      <dsp:txXfrm>
        <a:off x="0" y="3599618"/>
        <a:ext cx="4892750" cy="399718"/>
      </dsp:txXfrm>
    </dsp:sp>
    <dsp:sp modelId="{816D652E-26D0-B24D-AFC5-699E8738B2C0}">
      <dsp:nvSpPr>
        <dsp:cNvPr id="0" name=""/>
        <dsp:cNvSpPr/>
      </dsp:nvSpPr>
      <dsp:spPr>
        <a:xfrm>
          <a:off x="0" y="3999337"/>
          <a:ext cx="489275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377EA0-E24D-B14B-BEFE-EBB99AF47812}">
      <dsp:nvSpPr>
        <dsp:cNvPr id="0" name=""/>
        <dsp:cNvSpPr/>
      </dsp:nvSpPr>
      <dsp:spPr>
        <a:xfrm>
          <a:off x="0" y="3999337"/>
          <a:ext cx="4892750" cy="399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Delete things</a:t>
          </a:r>
        </a:p>
      </dsp:txBody>
      <dsp:txXfrm>
        <a:off x="0" y="3999337"/>
        <a:ext cx="4892750" cy="3997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15680-D772-884F-8C3D-C4BBAB850CF0}" type="datetimeFigureOut">
              <a:rPr lang="en-US" smtClean="0"/>
              <a:t>6/22/21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58C1C8-185F-BB40-AF9D-2300D534E251}" type="slidenum">
              <a:rPr lang="en-US" smtClean="0"/>
              <a:t>‹#›</a:t>
            </a:fld>
            <a:endParaRPr lang="en-US"/>
          </a:p>
        </p:txBody>
      </p:sp>
    </p:spTree>
    <p:extLst>
      <p:ext uri="{BB962C8B-B14F-4D97-AF65-F5344CB8AC3E}">
        <p14:creationId xmlns:p14="http://schemas.microsoft.com/office/powerpoint/2010/main" val="2043556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29D7E-A6E8-2246-B8CD-991C28DB287B}" type="datetimeFigureOut">
              <a:rPr lang="en-US" smtClean="0"/>
              <a:t>6/22/21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0B2C8-089D-F44F-9056-E4858B823D55}" type="slidenum">
              <a:rPr lang="en-US" smtClean="0"/>
              <a:t>‹#›</a:t>
            </a:fld>
            <a:endParaRPr lang="en-US"/>
          </a:p>
        </p:txBody>
      </p:sp>
    </p:spTree>
    <p:extLst>
      <p:ext uri="{BB962C8B-B14F-4D97-AF65-F5344CB8AC3E}">
        <p14:creationId xmlns:p14="http://schemas.microsoft.com/office/powerpoint/2010/main" val="543958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D0B2C8-089D-F44F-9056-E4858B823D55}" type="slidenum">
              <a:rPr lang="en-US" smtClean="0"/>
              <a:t>3</a:t>
            </a:fld>
            <a:endParaRPr lang="en-US"/>
          </a:p>
        </p:txBody>
      </p:sp>
    </p:spTree>
    <p:extLst>
      <p:ext uri="{BB962C8B-B14F-4D97-AF65-F5344CB8AC3E}">
        <p14:creationId xmlns:p14="http://schemas.microsoft.com/office/powerpoint/2010/main" val="95024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docs.microsoft.com</a:t>
            </a:r>
            <a:r>
              <a:rPr lang="en-US" dirty="0"/>
              <a:t>/</a:t>
            </a:r>
            <a:r>
              <a:rPr lang="en-US" dirty="0" err="1"/>
              <a:t>en</a:t>
            </a:r>
            <a:r>
              <a:rPr lang="en-US" dirty="0"/>
              <a:t>-us/azure/cosmos-</a:t>
            </a:r>
            <a:r>
              <a:rPr lang="en-US" dirty="0" err="1"/>
              <a:t>db</a:t>
            </a:r>
            <a:r>
              <a:rPr lang="en-US" dirty="0"/>
              <a:t>/optimize-cost-reads-writes</a:t>
            </a:r>
          </a:p>
          <a:p>
            <a:r>
              <a:rPr lang="en-US" dirty="0"/>
              <a:t>https://</a:t>
            </a:r>
            <a:r>
              <a:rPr lang="en-US" dirty="0" err="1"/>
              <a:t>docs.microsoft.com</a:t>
            </a:r>
            <a:r>
              <a:rPr lang="en-US" dirty="0"/>
              <a:t>/</a:t>
            </a:r>
            <a:r>
              <a:rPr lang="en-US" dirty="0" err="1"/>
              <a:t>en</a:t>
            </a:r>
            <a:r>
              <a:rPr lang="en-US" dirty="0"/>
              <a:t>-us/azure/cosmos-</a:t>
            </a:r>
            <a:r>
              <a:rPr lang="en-US" dirty="0" err="1"/>
              <a:t>db</a:t>
            </a:r>
            <a:r>
              <a:rPr lang="en-US" dirty="0"/>
              <a:t>/synapse-link</a:t>
            </a:r>
          </a:p>
        </p:txBody>
      </p:sp>
      <p:sp>
        <p:nvSpPr>
          <p:cNvPr id="4" name="Slide Number Placeholder 3"/>
          <p:cNvSpPr>
            <a:spLocks noGrp="1"/>
          </p:cNvSpPr>
          <p:nvPr>
            <p:ph type="sldNum" sz="quarter" idx="5"/>
          </p:nvPr>
        </p:nvSpPr>
        <p:spPr/>
        <p:txBody>
          <a:bodyPr/>
          <a:lstStyle/>
          <a:p>
            <a:fld id="{A5D0B2C8-089D-F44F-9056-E4858B823D55}" type="slidenum">
              <a:rPr lang="en-US" smtClean="0"/>
              <a:t>14</a:t>
            </a:fld>
            <a:endParaRPr lang="en-US"/>
          </a:p>
        </p:txBody>
      </p:sp>
    </p:spTree>
    <p:extLst>
      <p:ext uri="{BB962C8B-B14F-4D97-AF65-F5344CB8AC3E}">
        <p14:creationId xmlns:p14="http://schemas.microsoft.com/office/powerpoint/2010/main" val="65291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-us/pricing/details/storage/blobs/</a:t>
            </a:r>
          </a:p>
        </p:txBody>
      </p:sp>
      <p:sp>
        <p:nvSpPr>
          <p:cNvPr id="4" name="Slide Number Placeholder 3"/>
          <p:cNvSpPr>
            <a:spLocks noGrp="1"/>
          </p:cNvSpPr>
          <p:nvPr>
            <p:ph type="sldNum" sz="quarter" idx="5"/>
          </p:nvPr>
        </p:nvSpPr>
        <p:spPr/>
        <p:txBody>
          <a:bodyPr/>
          <a:lstStyle/>
          <a:p>
            <a:fld id="{A5D0B2C8-089D-F44F-9056-E4858B823D55}" type="slidenum">
              <a:rPr lang="en-US" smtClean="0"/>
              <a:t>15</a:t>
            </a:fld>
            <a:endParaRPr lang="en-US"/>
          </a:p>
        </p:txBody>
      </p:sp>
    </p:spTree>
    <p:extLst>
      <p:ext uri="{BB962C8B-B14F-4D97-AF65-F5344CB8AC3E}">
        <p14:creationId xmlns:p14="http://schemas.microsoft.com/office/powerpoint/2010/main" val="249438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-us/pricing/details/functions/</a:t>
            </a:r>
          </a:p>
          <a:p>
            <a:endParaRPr lang="en-US" dirty="0"/>
          </a:p>
          <a:p>
            <a:r>
              <a:rPr lang="en-US" dirty="0"/>
              <a:t>You just need something done </a:t>
            </a:r>
            <a:r>
              <a:rPr lang="en-US" dirty="0" err="1"/>
              <a:t>periodicaly</a:t>
            </a:r>
            <a:endParaRPr lang="en-US" dirty="0"/>
          </a:p>
          <a:p>
            <a:r>
              <a:rPr lang="en-US" dirty="0"/>
              <a:t>Written in C# Node</a:t>
            </a:r>
          </a:p>
          <a:p>
            <a:endParaRPr lang="en-US" dirty="0"/>
          </a:p>
          <a:p>
            <a:r>
              <a:rPr lang="en-US" dirty="0"/>
              <a:t>Cold start is what is sounds like they have to turn it on</a:t>
            </a:r>
          </a:p>
          <a:p>
            <a:endParaRPr lang="en-US" dirty="0"/>
          </a:p>
          <a:p>
            <a:r>
              <a:rPr lang="en-US" dirty="0"/>
              <a:t>Batch processing</a:t>
            </a:r>
          </a:p>
          <a:p>
            <a:endParaRPr lang="en-US" dirty="0"/>
          </a:p>
          <a:p>
            <a:r>
              <a:rPr lang="en-US" dirty="0"/>
              <a:t>Web hooks</a:t>
            </a:r>
          </a:p>
        </p:txBody>
      </p:sp>
      <p:sp>
        <p:nvSpPr>
          <p:cNvPr id="4" name="Slide Number Placeholder 3"/>
          <p:cNvSpPr>
            <a:spLocks noGrp="1"/>
          </p:cNvSpPr>
          <p:nvPr>
            <p:ph type="sldNum" sz="quarter" idx="5"/>
          </p:nvPr>
        </p:nvSpPr>
        <p:spPr/>
        <p:txBody>
          <a:bodyPr/>
          <a:lstStyle/>
          <a:p>
            <a:fld id="{A5D0B2C8-089D-F44F-9056-E4858B823D55}" type="slidenum">
              <a:rPr lang="en-US" smtClean="0"/>
              <a:t>16</a:t>
            </a:fld>
            <a:endParaRPr lang="en-US"/>
          </a:p>
        </p:txBody>
      </p:sp>
    </p:spTree>
    <p:extLst>
      <p:ext uri="{BB962C8B-B14F-4D97-AF65-F5344CB8AC3E}">
        <p14:creationId xmlns:p14="http://schemas.microsoft.com/office/powerpoint/2010/main" val="2771277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-us/pricing/details/monitor/</a:t>
            </a:r>
          </a:p>
          <a:p>
            <a:endParaRPr lang="en-US" dirty="0"/>
          </a:p>
          <a:p>
            <a:r>
              <a:rPr lang="en-US" dirty="0"/>
              <a:t>Azure policy</a:t>
            </a:r>
          </a:p>
          <a:p>
            <a:r>
              <a:rPr lang="en-US" dirty="0"/>
              <a:t>Metrics on </a:t>
            </a:r>
            <a:r>
              <a:rPr lang="en-US" dirty="0" err="1"/>
              <a:t>vm</a:t>
            </a:r>
            <a:endParaRPr lang="en-US" dirty="0"/>
          </a:p>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17</a:t>
            </a:fld>
            <a:endParaRPr lang="en-US"/>
          </a:p>
        </p:txBody>
      </p:sp>
    </p:spTree>
    <p:extLst>
      <p:ext uri="{BB962C8B-B14F-4D97-AF65-F5344CB8AC3E}">
        <p14:creationId xmlns:p14="http://schemas.microsoft.com/office/powerpoint/2010/main" val="27038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-us/pricing/details/functions/</a:t>
            </a:r>
          </a:p>
        </p:txBody>
      </p:sp>
      <p:sp>
        <p:nvSpPr>
          <p:cNvPr id="4" name="Slide Number Placeholder 3"/>
          <p:cNvSpPr>
            <a:spLocks noGrp="1"/>
          </p:cNvSpPr>
          <p:nvPr>
            <p:ph type="sldNum" sz="quarter" idx="5"/>
          </p:nvPr>
        </p:nvSpPr>
        <p:spPr/>
        <p:txBody>
          <a:bodyPr/>
          <a:lstStyle/>
          <a:p>
            <a:fld id="{A5D0B2C8-089D-F44F-9056-E4858B823D55}" type="slidenum">
              <a:rPr lang="en-US" smtClean="0"/>
              <a:t>18</a:t>
            </a:fld>
            <a:endParaRPr lang="en-US"/>
          </a:p>
        </p:txBody>
      </p:sp>
    </p:spTree>
    <p:extLst>
      <p:ext uri="{BB962C8B-B14F-4D97-AF65-F5344CB8AC3E}">
        <p14:creationId xmlns:p14="http://schemas.microsoft.com/office/powerpoint/2010/main" val="2751493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-us/pricing/details/functions/</a:t>
            </a:r>
          </a:p>
        </p:txBody>
      </p:sp>
      <p:sp>
        <p:nvSpPr>
          <p:cNvPr id="4" name="Slide Number Placeholder 3"/>
          <p:cNvSpPr>
            <a:spLocks noGrp="1"/>
          </p:cNvSpPr>
          <p:nvPr>
            <p:ph type="sldNum" sz="quarter" idx="5"/>
          </p:nvPr>
        </p:nvSpPr>
        <p:spPr/>
        <p:txBody>
          <a:bodyPr/>
          <a:lstStyle/>
          <a:p>
            <a:fld id="{A5D0B2C8-089D-F44F-9056-E4858B823D55}" type="slidenum">
              <a:rPr lang="en-US" smtClean="0"/>
              <a:t>19</a:t>
            </a:fld>
            <a:endParaRPr lang="en-US"/>
          </a:p>
        </p:txBody>
      </p:sp>
    </p:spTree>
    <p:extLst>
      <p:ext uri="{BB962C8B-B14F-4D97-AF65-F5344CB8AC3E}">
        <p14:creationId xmlns:p14="http://schemas.microsoft.com/office/powerpoint/2010/main" val="366129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-us/pricing/details/functions/</a:t>
            </a:r>
          </a:p>
        </p:txBody>
      </p:sp>
      <p:sp>
        <p:nvSpPr>
          <p:cNvPr id="4" name="Slide Number Placeholder 3"/>
          <p:cNvSpPr>
            <a:spLocks noGrp="1"/>
          </p:cNvSpPr>
          <p:nvPr>
            <p:ph type="sldNum" sz="quarter" idx="5"/>
          </p:nvPr>
        </p:nvSpPr>
        <p:spPr/>
        <p:txBody>
          <a:bodyPr/>
          <a:lstStyle/>
          <a:p>
            <a:fld id="{A5D0B2C8-089D-F44F-9056-E4858B823D55}" type="slidenum">
              <a:rPr lang="en-US" smtClean="0"/>
              <a:t>20</a:t>
            </a:fld>
            <a:endParaRPr lang="en-US"/>
          </a:p>
        </p:txBody>
      </p:sp>
    </p:spTree>
    <p:extLst>
      <p:ext uri="{BB962C8B-B14F-4D97-AF65-F5344CB8AC3E}">
        <p14:creationId xmlns:p14="http://schemas.microsoft.com/office/powerpoint/2010/main" val="3142077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21</a:t>
            </a:fld>
            <a:endParaRPr lang="en-US"/>
          </a:p>
        </p:txBody>
      </p:sp>
    </p:spTree>
    <p:extLst>
      <p:ext uri="{BB962C8B-B14F-4D97-AF65-F5344CB8AC3E}">
        <p14:creationId xmlns:p14="http://schemas.microsoft.com/office/powerpoint/2010/main" val="942273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-us/pricing/details/storage/blobs/</a:t>
            </a:r>
          </a:p>
        </p:txBody>
      </p:sp>
      <p:sp>
        <p:nvSpPr>
          <p:cNvPr id="4" name="Slide Number Placeholder 3"/>
          <p:cNvSpPr>
            <a:spLocks noGrp="1"/>
          </p:cNvSpPr>
          <p:nvPr>
            <p:ph type="sldNum" sz="quarter" idx="5"/>
          </p:nvPr>
        </p:nvSpPr>
        <p:spPr/>
        <p:txBody>
          <a:bodyPr/>
          <a:lstStyle/>
          <a:p>
            <a:fld id="{A5D0B2C8-089D-F44F-9056-E4858B823D55}" type="slidenum">
              <a:rPr lang="en-US" smtClean="0"/>
              <a:t>22</a:t>
            </a:fld>
            <a:endParaRPr lang="en-US"/>
          </a:p>
        </p:txBody>
      </p:sp>
    </p:spTree>
    <p:extLst>
      <p:ext uri="{BB962C8B-B14F-4D97-AF65-F5344CB8AC3E}">
        <p14:creationId xmlns:p14="http://schemas.microsoft.com/office/powerpoint/2010/main" val="3644666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23</a:t>
            </a:fld>
            <a:endParaRPr lang="en-US"/>
          </a:p>
        </p:txBody>
      </p:sp>
    </p:spTree>
    <p:extLst>
      <p:ext uri="{BB962C8B-B14F-4D97-AF65-F5344CB8AC3E}">
        <p14:creationId xmlns:p14="http://schemas.microsoft.com/office/powerpoint/2010/main" val="370194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6</a:t>
            </a:fld>
            <a:endParaRPr lang="en-US"/>
          </a:p>
        </p:txBody>
      </p:sp>
    </p:spTree>
    <p:extLst>
      <p:ext uri="{BB962C8B-B14F-4D97-AF65-F5344CB8AC3E}">
        <p14:creationId xmlns:p14="http://schemas.microsoft.com/office/powerpoint/2010/main" val="1359510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-us/pricing/details/storage/blobs/</a:t>
            </a:r>
          </a:p>
        </p:txBody>
      </p:sp>
      <p:sp>
        <p:nvSpPr>
          <p:cNvPr id="4" name="Slide Number Placeholder 3"/>
          <p:cNvSpPr>
            <a:spLocks noGrp="1"/>
          </p:cNvSpPr>
          <p:nvPr>
            <p:ph type="sldNum" sz="quarter" idx="5"/>
          </p:nvPr>
        </p:nvSpPr>
        <p:spPr/>
        <p:txBody>
          <a:bodyPr/>
          <a:lstStyle/>
          <a:p>
            <a:fld id="{A5D0B2C8-089D-F44F-9056-E4858B823D55}" type="slidenum">
              <a:rPr lang="en-US" smtClean="0"/>
              <a:t>24</a:t>
            </a:fld>
            <a:endParaRPr lang="en-US"/>
          </a:p>
        </p:txBody>
      </p:sp>
    </p:spTree>
    <p:extLst>
      <p:ext uri="{BB962C8B-B14F-4D97-AF65-F5344CB8AC3E}">
        <p14:creationId xmlns:p14="http://schemas.microsoft.com/office/powerpoint/2010/main" val="329241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-us/pricing/details/storage/blobs/</a:t>
            </a:r>
          </a:p>
        </p:txBody>
      </p:sp>
      <p:sp>
        <p:nvSpPr>
          <p:cNvPr id="4" name="Slide Number Placeholder 3"/>
          <p:cNvSpPr>
            <a:spLocks noGrp="1"/>
          </p:cNvSpPr>
          <p:nvPr>
            <p:ph type="sldNum" sz="quarter" idx="5"/>
          </p:nvPr>
        </p:nvSpPr>
        <p:spPr/>
        <p:txBody>
          <a:bodyPr/>
          <a:lstStyle/>
          <a:p>
            <a:fld id="{A5D0B2C8-089D-F44F-9056-E4858B823D55}" type="slidenum">
              <a:rPr lang="en-US" smtClean="0"/>
              <a:t>25</a:t>
            </a:fld>
            <a:endParaRPr lang="en-US"/>
          </a:p>
        </p:txBody>
      </p:sp>
    </p:spTree>
    <p:extLst>
      <p:ext uri="{BB962C8B-B14F-4D97-AF65-F5344CB8AC3E}">
        <p14:creationId xmlns:p14="http://schemas.microsoft.com/office/powerpoint/2010/main" val="3358271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-us/pricing/details/storage/blobs/</a:t>
            </a:r>
          </a:p>
        </p:txBody>
      </p:sp>
      <p:sp>
        <p:nvSpPr>
          <p:cNvPr id="4" name="Slide Number Placeholder 3"/>
          <p:cNvSpPr>
            <a:spLocks noGrp="1"/>
          </p:cNvSpPr>
          <p:nvPr>
            <p:ph type="sldNum" sz="quarter" idx="5"/>
          </p:nvPr>
        </p:nvSpPr>
        <p:spPr/>
        <p:txBody>
          <a:bodyPr/>
          <a:lstStyle/>
          <a:p>
            <a:fld id="{A5D0B2C8-089D-F44F-9056-E4858B823D55}" type="slidenum">
              <a:rPr lang="en-US" smtClean="0"/>
              <a:t>26</a:t>
            </a:fld>
            <a:endParaRPr lang="en-US"/>
          </a:p>
        </p:txBody>
      </p:sp>
    </p:spTree>
    <p:extLst>
      <p:ext uri="{BB962C8B-B14F-4D97-AF65-F5344CB8AC3E}">
        <p14:creationId xmlns:p14="http://schemas.microsoft.com/office/powerpoint/2010/main" val="348032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https://</a:t>
            </a:r>
            <a:r>
              <a:rPr lang="en-US" dirty="0" err="1"/>
              <a:t>azure.microsoft.com</a:t>
            </a:r>
            <a:r>
              <a:rPr lang="en-US" dirty="0"/>
              <a:t>/</a:t>
            </a:r>
            <a:r>
              <a:rPr lang="en-US" dirty="0" err="1"/>
              <a:t>en</a:t>
            </a:r>
            <a:r>
              <a:rPr lang="en-US" dirty="0"/>
              <a:t>-us/free/search/?&amp;</a:t>
            </a:r>
            <a:r>
              <a:rPr lang="en-US" dirty="0" err="1"/>
              <a:t>ef_id</a:t>
            </a:r>
            <a:r>
              <a:rPr lang="en-US" dirty="0"/>
              <a:t>=CjwKCAjwt8uGBhBAEiwAayu_9XChzD7MHztxg9fcL0LAQIVOxu63f4WDgEutdfhN5RIvOva6bB5gJxoCsoIQAvD_BwE:G:s&amp;OCID=AID2100131_SEM_CjwKCAjwt8uGBhBAEiwAayu_9XChzD7MHztxg9fcL0LAQIVOxu63f4WDgEutdfhN5RIvOva6bB5gJxoCsoIQAvD_BwE:G:s&amp;gclid=CjwKCAjwt8uGBhBAEiwAayu_9XChzD7MHztxg9fcL0LAQIVOxu63f4WDgEutdfhN5RIvOva6bB5gJxoCsoIQAvD_BwE</a:t>
            </a:r>
          </a:p>
          <a:p>
            <a:endParaRPr lang="en-US" dirty="0"/>
          </a:p>
          <a:p>
            <a:r>
              <a:rPr lang="en-US" dirty="0"/>
              <a:t>Pay-as-you-go</a:t>
            </a:r>
          </a:p>
          <a:p>
            <a:r>
              <a:rPr lang="en-US" dirty="0"/>
              <a:t>* Small</a:t>
            </a:r>
          </a:p>
          <a:p>
            <a:pPr marL="171450" indent="-171450">
              <a:buFont typeface="Arial" panose="020B0604020202020204" pitchFamily="34" charset="0"/>
              <a:buChar char="•"/>
            </a:pPr>
            <a:r>
              <a:rPr lang="en-US" dirty="0"/>
              <a:t>not for businesses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EA</a:t>
            </a:r>
          </a:p>
          <a:p>
            <a:pPr marL="628650" lvl="1" indent="-171450">
              <a:buFont typeface="Arial" panose="020B0604020202020204" pitchFamily="34" charset="0"/>
              <a:buChar char="•"/>
            </a:pPr>
            <a:r>
              <a:rPr lang="en-US" dirty="0"/>
              <a:t>A commitment</a:t>
            </a:r>
          </a:p>
          <a:p>
            <a:pPr marL="628650" lvl="1" indent="-171450">
              <a:buFont typeface="Arial" panose="020B0604020202020204" pitchFamily="34" charset="0"/>
              <a:buChar char="•"/>
            </a:pPr>
            <a:r>
              <a:rPr lang="en-US" dirty="0"/>
              <a:t>You pay for a certain amount</a:t>
            </a:r>
          </a:p>
          <a:p>
            <a:pPr marL="628650" lvl="1" indent="-171450">
              <a:buFont typeface="Arial" panose="020B0604020202020204" pitchFamily="34" charset="0"/>
              <a:buChar char="•"/>
            </a:pPr>
            <a:r>
              <a:rPr lang="en-US" dirty="0"/>
              <a:t>You  need at least 250 licenses. Will be 1000</a:t>
            </a:r>
          </a:p>
          <a:p>
            <a:pPr marL="628650" lvl="1" indent="-171450">
              <a:buFont typeface="Arial" panose="020B0604020202020204" pitchFamily="34" charset="0"/>
              <a:buChar char="•"/>
            </a:pPr>
            <a:r>
              <a:rPr lang="en-US" dirty="0"/>
              <a:t>You pay every year</a:t>
            </a:r>
          </a:p>
          <a:p>
            <a:pPr marL="628650" lvl="1" indent="-171450">
              <a:buFont typeface="Arial" panose="020B0604020202020204" pitchFamily="34" charset="0"/>
              <a:buChar char="•"/>
            </a:pPr>
            <a:r>
              <a:rPr lang="en-US" dirty="0"/>
              <a:t>3 year contract</a:t>
            </a:r>
          </a:p>
          <a:p>
            <a:pPr marL="171450" lvl="0" indent="-171450">
              <a:buFont typeface="Arial" panose="020B0604020202020204" pitchFamily="34" charset="0"/>
              <a:buChar char="•"/>
            </a:pPr>
            <a:r>
              <a:rPr lang="en-US" dirty="0"/>
              <a:t>CSP</a:t>
            </a:r>
          </a:p>
          <a:p>
            <a:pPr marL="628650" lvl="1" indent="-171450">
              <a:buFont typeface="Arial" panose="020B0604020202020204" pitchFamily="34" charset="0"/>
              <a:buChar char="•"/>
            </a:pPr>
            <a:r>
              <a:rPr lang="en-US" dirty="0"/>
              <a:t>Bulk Buying</a:t>
            </a:r>
          </a:p>
          <a:p>
            <a:pPr marL="628650" lvl="1" indent="-171450">
              <a:buFont typeface="Arial" panose="020B0604020202020204" pitchFamily="34" charset="0"/>
              <a:buChar char="•"/>
            </a:pPr>
            <a:r>
              <a:rPr lang="en-US" dirty="0"/>
              <a:t>We pay </a:t>
            </a:r>
            <a:r>
              <a:rPr lang="en-US" dirty="0" err="1"/>
              <a:t>microsoft</a:t>
            </a:r>
            <a:r>
              <a:rPr lang="en-US" dirty="0"/>
              <a:t> you pay us</a:t>
            </a:r>
          </a:p>
          <a:p>
            <a:pPr marL="628650" lvl="1" indent="-171450">
              <a:buFont typeface="Arial" panose="020B0604020202020204" pitchFamily="34" charset="0"/>
              <a:buChar char="•"/>
            </a:pPr>
            <a:r>
              <a:rPr lang="en-US" dirty="0"/>
              <a:t>We get 1 big bill from Microsoft and we split it out</a:t>
            </a:r>
          </a:p>
          <a:p>
            <a:pPr marL="628650" lvl="1" indent="-171450">
              <a:buFont typeface="Arial" panose="020B0604020202020204" pitchFamily="34" charset="0"/>
              <a:buChar char="•"/>
            </a:pPr>
            <a:r>
              <a:rPr lang="en-US" dirty="0"/>
              <a:t>Better support contracts</a:t>
            </a:r>
          </a:p>
          <a:p>
            <a:pPr marL="628650" lvl="1" indent="-171450">
              <a:buFont typeface="Arial" panose="020B0604020202020204" pitchFamily="34" charset="0"/>
              <a:buChar char="•"/>
            </a:pPr>
            <a:r>
              <a:rPr lang="en-US" dirty="0"/>
              <a:t>Better training</a:t>
            </a:r>
          </a:p>
          <a:p>
            <a:pPr marL="628650" lvl="1" indent="-171450">
              <a:buFont typeface="Arial" panose="020B0604020202020204" pitchFamily="34" charset="0"/>
              <a:buChar char="•"/>
            </a:pPr>
            <a:r>
              <a:rPr lang="en-US" dirty="0"/>
              <a:t>This is for small to medium size companies</a:t>
            </a:r>
          </a:p>
          <a:p>
            <a:pPr marL="628650" lvl="1" indent="-171450">
              <a:buFont typeface="Arial" panose="020B0604020202020204" pitchFamily="34" charset="0"/>
              <a:buChar char="•"/>
            </a:pPr>
            <a:r>
              <a:rPr lang="en-US" dirty="0"/>
              <a:t>Not doing million a year in azure</a:t>
            </a:r>
          </a:p>
          <a:p>
            <a:pPr marL="628650" lvl="1" indent="-171450">
              <a:buFont typeface="Arial" panose="020B0604020202020204" pitchFamily="34" charset="0"/>
              <a:buChar char="•"/>
            </a:pPr>
            <a:r>
              <a:rPr lang="en-US" dirty="0"/>
              <a:t>We are experts in this area</a:t>
            </a:r>
          </a:p>
          <a:p>
            <a:pPr marL="171450" lvl="0" indent="-171450">
              <a:buFont typeface="Arial" panose="020B0604020202020204" pitchFamily="34" charset="0"/>
              <a:buChar char="•"/>
            </a:pPr>
            <a:r>
              <a:rPr lang="en-US" dirty="0"/>
              <a:t>Sponsorships</a:t>
            </a:r>
          </a:p>
          <a:p>
            <a:pPr marL="628650" lvl="1" indent="-171450">
              <a:buFont typeface="Arial" panose="020B0604020202020204" pitchFamily="34" charset="0"/>
              <a:buChar char="•"/>
            </a:pPr>
            <a:r>
              <a:rPr lang="en-US" dirty="0"/>
              <a:t>Non profit </a:t>
            </a:r>
          </a:p>
          <a:p>
            <a:pPr marL="628650" lvl="1" indent="-171450">
              <a:buFont typeface="Arial" panose="020B0604020202020204" pitchFamily="34" charset="0"/>
              <a:buChar char="•"/>
            </a:pPr>
            <a:r>
              <a:rPr lang="en-US" dirty="0"/>
              <a:t>Free Azure</a:t>
            </a:r>
          </a:p>
          <a:p>
            <a:pPr marL="171450" lvl="0" indent="-171450">
              <a:buFont typeface="Arial" panose="020B0604020202020204" pitchFamily="34" charset="0"/>
              <a:buChar char="•"/>
            </a:pPr>
            <a:r>
              <a:rPr lang="en-US" dirty="0"/>
              <a:t>Dev/Test</a:t>
            </a:r>
          </a:p>
          <a:p>
            <a:pPr marL="628650" lvl="1" indent="-171450">
              <a:buFont typeface="Arial" panose="020B0604020202020204" pitchFamily="34" charset="0"/>
              <a:buChar char="•"/>
            </a:pPr>
            <a:r>
              <a:rPr lang="en-US" dirty="0"/>
              <a:t>No SLA’s </a:t>
            </a:r>
          </a:p>
          <a:p>
            <a:pPr marL="628650" lvl="1" indent="-171450">
              <a:buFont typeface="Arial" panose="020B0604020202020204" pitchFamily="34" charset="0"/>
              <a:buChar char="•"/>
            </a:pPr>
            <a:r>
              <a:rPr lang="en-US" dirty="0"/>
              <a:t>Discounted compute</a:t>
            </a:r>
          </a:p>
          <a:p>
            <a:pPr marL="628650" lvl="1" indent="-171450">
              <a:buFont typeface="Arial" panose="020B0604020202020204" pitchFamily="34" charset="0"/>
              <a:buChar char="•"/>
            </a:pPr>
            <a:r>
              <a:rPr lang="en-US" dirty="0"/>
              <a:t>No guarantee in resourcing available</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7</a:t>
            </a:fld>
            <a:endParaRPr lang="en-US"/>
          </a:p>
        </p:txBody>
      </p:sp>
    </p:spTree>
    <p:extLst>
      <p:ext uri="{BB962C8B-B14F-4D97-AF65-F5344CB8AC3E}">
        <p14:creationId xmlns:p14="http://schemas.microsoft.com/office/powerpoint/2010/main" val="434592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Platform</a:t>
            </a:r>
          </a:p>
          <a:p>
            <a:pPr marL="171450" indent="-171450">
              <a:buFont typeface="Arial" panose="020B0604020202020204" pitchFamily="34" charset="0"/>
              <a:buChar char="•"/>
            </a:pPr>
            <a:r>
              <a:rPr lang="en-US" dirty="0"/>
              <a:t>Pay per month</a:t>
            </a:r>
          </a:p>
          <a:p>
            <a:pPr marL="171450" indent="-171450">
              <a:buFont typeface="Arial" panose="020B0604020202020204" pitchFamily="34" charset="0"/>
              <a:buChar char="•"/>
            </a:pPr>
            <a:r>
              <a:rPr lang="en-US" dirty="0"/>
              <a:t>License or user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O365</a:t>
            </a:r>
          </a:p>
          <a:p>
            <a:pPr marL="628650" lvl="1" indent="-171450">
              <a:buFont typeface="Arial" panose="020B0604020202020204" pitchFamily="34" charset="0"/>
              <a:buChar char="•"/>
            </a:pPr>
            <a:r>
              <a:rPr lang="en-US" dirty="0"/>
              <a:t>E3 pay per month per user</a:t>
            </a:r>
          </a:p>
          <a:p>
            <a:pPr marL="171450" lvl="0" indent="-171450">
              <a:buFont typeface="Arial" panose="020B0604020202020204" pitchFamily="34" charset="0"/>
              <a:buChar char="•"/>
            </a:pPr>
            <a:r>
              <a:rPr lang="en-US" dirty="0"/>
              <a:t>Azure </a:t>
            </a:r>
          </a:p>
          <a:p>
            <a:pPr marL="628650" lvl="1" indent="-171450">
              <a:buFont typeface="Arial" panose="020B0604020202020204" pitchFamily="34" charset="0"/>
              <a:buChar char="•"/>
            </a:pPr>
            <a:r>
              <a:rPr lang="en-US" dirty="0"/>
              <a:t>You either pay as you use it or pay to reserve</a:t>
            </a:r>
          </a:p>
          <a:p>
            <a:pPr marL="628650" lvl="1" indent="-171450">
              <a:buFont typeface="Arial" panose="020B0604020202020204" pitchFamily="34" charset="0"/>
              <a:buChar char="•"/>
            </a:pPr>
            <a:r>
              <a:rPr lang="en-US" dirty="0"/>
              <a:t>Spot pay for peoples unused compute</a:t>
            </a:r>
          </a:p>
          <a:p>
            <a:pPr marL="1085850" lvl="2" indent="-171450">
              <a:buFont typeface="Arial" panose="020B0604020202020204" pitchFamily="34" charset="0"/>
              <a:buChar char="•"/>
            </a:pPr>
            <a:r>
              <a:rPr lang="en-US" dirty="0"/>
              <a:t>Long running process that aren’t high priority and can be used </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8</a:t>
            </a:fld>
            <a:endParaRPr lang="en-US"/>
          </a:p>
        </p:txBody>
      </p:sp>
    </p:spTree>
    <p:extLst>
      <p:ext uri="{BB962C8B-B14F-4D97-AF65-F5344CB8AC3E}">
        <p14:creationId xmlns:p14="http://schemas.microsoft.com/office/powerpoint/2010/main" val="2913004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-us/pricing/details/app-service/windows/</a:t>
            </a:r>
          </a:p>
          <a:p>
            <a:r>
              <a:rPr lang="en-US" dirty="0"/>
              <a:t>https://</a:t>
            </a:r>
            <a:r>
              <a:rPr lang="en-US" dirty="0" err="1"/>
              <a:t>azure.microsoft.com</a:t>
            </a:r>
            <a:r>
              <a:rPr lang="en-US" dirty="0"/>
              <a:t>/</a:t>
            </a:r>
            <a:r>
              <a:rPr lang="en-US" dirty="0" err="1"/>
              <a:t>en</a:t>
            </a:r>
            <a:r>
              <a:rPr lang="en-US" dirty="0"/>
              <a:t>-us/global-infrastructure/geographies/</a:t>
            </a:r>
          </a:p>
          <a:p>
            <a:r>
              <a:rPr lang="en-US" dirty="0"/>
              <a:t>https://</a:t>
            </a:r>
            <a:r>
              <a:rPr lang="en-US" dirty="0" err="1"/>
              <a:t>news.microsoft.com</a:t>
            </a:r>
            <a:r>
              <a:rPr lang="en-US" dirty="0"/>
              <a:t>/stories/</a:t>
            </a:r>
            <a:r>
              <a:rPr lang="en-US" dirty="0" err="1"/>
              <a:t>microsoft</a:t>
            </a:r>
            <a:r>
              <a:rPr lang="en-US" dirty="0"/>
              <a:t>-datacenter-tour/</a:t>
            </a:r>
          </a:p>
        </p:txBody>
      </p:sp>
      <p:sp>
        <p:nvSpPr>
          <p:cNvPr id="4" name="Slide Number Placeholder 3"/>
          <p:cNvSpPr>
            <a:spLocks noGrp="1"/>
          </p:cNvSpPr>
          <p:nvPr>
            <p:ph type="sldNum" sz="quarter" idx="5"/>
          </p:nvPr>
        </p:nvSpPr>
        <p:spPr/>
        <p:txBody>
          <a:bodyPr/>
          <a:lstStyle/>
          <a:p>
            <a:fld id="{A5D0B2C8-089D-F44F-9056-E4858B823D55}" type="slidenum">
              <a:rPr lang="en-US" smtClean="0"/>
              <a:t>9</a:t>
            </a:fld>
            <a:endParaRPr lang="en-US"/>
          </a:p>
        </p:txBody>
      </p:sp>
    </p:spTree>
    <p:extLst>
      <p:ext uri="{BB962C8B-B14F-4D97-AF65-F5344CB8AC3E}">
        <p14:creationId xmlns:p14="http://schemas.microsoft.com/office/powerpoint/2010/main" val="162844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-us/pricing/details/virtual-machines/windows/</a:t>
            </a:r>
          </a:p>
          <a:p>
            <a:endParaRPr lang="en-US" dirty="0"/>
          </a:p>
          <a:p>
            <a:r>
              <a:rPr lang="en-US" dirty="0"/>
              <a:t>Only pay for what you need!!!!</a:t>
            </a:r>
          </a:p>
          <a:p>
            <a:r>
              <a:rPr lang="en-US" dirty="0"/>
              <a:t>Only pay for what you use!!!!!</a:t>
            </a:r>
          </a:p>
          <a:p>
            <a:r>
              <a:rPr lang="en-US" dirty="0"/>
              <a:t>Talk about the how the types are optimized</a:t>
            </a:r>
          </a:p>
          <a:p>
            <a:endParaRPr lang="en-US" dirty="0"/>
          </a:p>
          <a:p>
            <a:r>
              <a:rPr lang="en-US" dirty="0"/>
              <a:t>Turn on at 8am turn off at 4 pm</a:t>
            </a:r>
          </a:p>
          <a:p>
            <a:endParaRPr lang="en-US" dirty="0"/>
          </a:p>
          <a:p>
            <a:r>
              <a:rPr lang="en-US" dirty="0"/>
              <a:t>Scale sets are load balanced!</a:t>
            </a:r>
          </a:p>
        </p:txBody>
      </p:sp>
      <p:sp>
        <p:nvSpPr>
          <p:cNvPr id="4" name="Slide Number Placeholder 3"/>
          <p:cNvSpPr>
            <a:spLocks noGrp="1"/>
          </p:cNvSpPr>
          <p:nvPr>
            <p:ph type="sldNum" sz="quarter" idx="5"/>
          </p:nvPr>
        </p:nvSpPr>
        <p:spPr/>
        <p:txBody>
          <a:bodyPr/>
          <a:lstStyle/>
          <a:p>
            <a:fld id="{A5D0B2C8-089D-F44F-9056-E4858B823D55}" type="slidenum">
              <a:rPr lang="en-US" smtClean="0"/>
              <a:t>10</a:t>
            </a:fld>
            <a:endParaRPr lang="en-US"/>
          </a:p>
        </p:txBody>
      </p:sp>
    </p:spTree>
    <p:extLst>
      <p:ext uri="{BB962C8B-B14F-4D97-AF65-F5344CB8AC3E}">
        <p14:creationId xmlns:p14="http://schemas.microsoft.com/office/powerpoint/2010/main" val="313000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-us/pricing/details/app-service/windows/</a:t>
            </a:r>
          </a:p>
          <a:p>
            <a:endParaRPr lang="en-US" dirty="0"/>
          </a:p>
          <a:p>
            <a:r>
              <a:rPr lang="en-US" dirty="0"/>
              <a:t>Turning off, does not stop the paying</a:t>
            </a:r>
          </a:p>
          <a:p>
            <a:r>
              <a:rPr lang="en-US" dirty="0"/>
              <a:t>Can be shared across apps</a:t>
            </a:r>
          </a:p>
          <a:p>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11</a:t>
            </a:fld>
            <a:endParaRPr lang="en-US"/>
          </a:p>
        </p:txBody>
      </p:sp>
    </p:spTree>
    <p:extLst>
      <p:ext uri="{BB962C8B-B14F-4D97-AF65-F5344CB8AC3E}">
        <p14:creationId xmlns:p14="http://schemas.microsoft.com/office/powerpoint/2010/main" val="249976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-us/pricing/details/app-service/windows/</a:t>
            </a:r>
          </a:p>
        </p:txBody>
      </p:sp>
      <p:sp>
        <p:nvSpPr>
          <p:cNvPr id="4" name="Slide Number Placeholder 3"/>
          <p:cNvSpPr>
            <a:spLocks noGrp="1"/>
          </p:cNvSpPr>
          <p:nvPr>
            <p:ph type="sldNum" sz="quarter" idx="5"/>
          </p:nvPr>
        </p:nvSpPr>
        <p:spPr/>
        <p:txBody>
          <a:bodyPr/>
          <a:lstStyle/>
          <a:p>
            <a:fld id="{A5D0B2C8-089D-F44F-9056-E4858B823D55}" type="slidenum">
              <a:rPr lang="en-US" smtClean="0"/>
              <a:t>12</a:t>
            </a:fld>
            <a:endParaRPr lang="en-US"/>
          </a:p>
        </p:txBody>
      </p:sp>
    </p:spTree>
    <p:extLst>
      <p:ext uri="{BB962C8B-B14F-4D97-AF65-F5344CB8AC3E}">
        <p14:creationId xmlns:p14="http://schemas.microsoft.com/office/powerpoint/2010/main" val="2067611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azure.microsoft.com</a:t>
            </a:r>
            <a:r>
              <a:rPr lang="en-US" dirty="0"/>
              <a:t>/</a:t>
            </a:r>
            <a:r>
              <a:rPr lang="en-US" dirty="0" err="1"/>
              <a:t>en</a:t>
            </a:r>
            <a:r>
              <a:rPr lang="en-US" dirty="0"/>
              <a:t>-us/pricing/details/azure-</a:t>
            </a:r>
            <a:r>
              <a:rPr lang="en-US" dirty="0" err="1"/>
              <a:t>sql</a:t>
            </a:r>
            <a:r>
              <a:rPr lang="en-US" dirty="0"/>
              <a:t>-database/single/</a:t>
            </a:r>
          </a:p>
          <a:p>
            <a:r>
              <a:rPr lang="en-US" dirty="0"/>
              <a:t>https://</a:t>
            </a:r>
            <a:r>
              <a:rPr lang="en-US" dirty="0" err="1"/>
              <a:t>dtucalculator.azurewebsites.net</a:t>
            </a:r>
            <a:r>
              <a:rPr lang="en-US" dirty="0"/>
              <a:t>/</a:t>
            </a:r>
          </a:p>
          <a:p>
            <a:r>
              <a:rPr lang="en-US" dirty="0"/>
              <a:t>https://</a:t>
            </a:r>
            <a:r>
              <a:rPr lang="en-US" dirty="0" err="1"/>
              <a:t>docs.microsoft.com</a:t>
            </a:r>
            <a:r>
              <a:rPr lang="en-US" dirty="0"/>
              <a:t>/</a:t>
            </a:r>
            <a:r>
              <a:rPr lang="en-US" dirty="0" err="1"/>
              <a:t>en</a:t>
            </a:r>
            <a:r>
              <a:rPr lang="en-US" dirty="0"/>
              <a:t>-us/azure/azure-</a:t>
            </a:r>
            <a:r>
              <a:rPr lang="en-US" dirty="0" err="1"/>
              <a:t>sql</a:t>
            </a:r>
            <a:r>
              <a:rPr lang="en-US" dirty="0"/>
              <a:t>/virtual-machines/windows/pricing-guidance#:~:text=Bringing%20your%20own%20SQL%20Server%20license%20through%20License,program%20or%20through%20a%20Cloud%20Solution%20Partner%20%28CSP%29.</a:t>
            </a:r>
          </a:p>
          <a:p>
            <a:r>
              <a:rPr lang="en-US" dirty="0"/>
              <a:t>https://</a:t>
            </a:r>
            <a:r>
              <a:rPr lang="en-US" dirty="0" err="1"/>
              <a:t>azure.microsoft.com</a:t>
            </a:r>
            <a:r>
              <a:rPr lang="en-US" dirty="0"/>
              <a:t>/</a:t>
            </a:r>
            <a:r>
              <a:rPr lang="en-US" dirty="0" err="1"/>
              <a:t>en</a:t>
            </a:r>
            <a:r>
              <a:rPr lang="en-US" dirty="0"/>
              <a:t>-us/pricing/hybrid-benefit/</a:t>
            </a:r>
          </a:p>
          <a:p>
            <a:endParaRPr lang="en-US" dirty="0"/>
          </a:p>
          <a:p>
            <a:r>
              <a:rPr lang="en-US" dirty="0"/>
              <a:t>Full SQL Server </a:t>
            </a:r>
          </a:p>
          <a:p>
            <a:endParaRPr lang="en-US" dirty="0"/>
          </a:p>
          <a:p>
            <a:endParaRPr lang="en-US" dirty="0"/>
          </a:p>
          <a:p>
            <a:r>
              <a:rPr lang="en-US" dirty="0"/>
              <a:t>Serverless</a:t>
            </a:r>
          </a:p>
          <a:p>
            <a:endParaRPr lang="en-US" dirty="0"/>
          </a:p>
          <a:p>
            <a:r>
              <a:rPr lang="en-US" dirty="0" err="1"/>
              <a:t>Vcore</a:t>
            </a:r>
            <a:r>
              <a:rPr lang="en-US" dirty="0"/>
              <a:t> </a:t>
            </a:r>
          </a:p>
          <a:p>
            <a:r>
              <a:rPr lang="en-US" dirty="0"/>
              <a:t>* Reserved</a:t>
            </a:r>
          </a:p>
          <a:p>
            <a:r>
              <a:rPr lang="en-US" dirty="0"/>
              <a:t>DTU</a:t>
            </a:r>
          </a:p>
          <a:p>
            <a:pPr marL="171450" indent="-171450">
              <a:buFont typeface="Arial" panose="020B0604020202020204" pitchFamily="34" charset="0"/>
              <a:buChar char="•"/>
            </a:pPr>
            <a:r>
              <a:rPr lang="en-US" dirty="0"/>
              <a:t>A way to scale everything</a:t>
            </a:r>
          </a:p>
          <a:p>
            <a:pPr marL="171450" indent="-171450">
              <a:buFont typeface="Arial" panose="020B0604020202020204" pitchFamily="34" charset="0"/>
              <a:buChar char="•"/>
            </a:pPr>
            <a:r>
              <a:rPr lang="en-US" dirty="0"/>
              <a:t>Easy to get in cheap</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5D0B2C8-089D-F44F-9056-E4858B823D55}" type="slidenum">
              <a:rPr lang="en-US" smtClean="0"/>
              <a:t>13</a:t>
            </a:fld>
            <a:endParaRPr lang="en-US"/>
          </a:p>
        </p:txBody>
      </p:sp>
    </p:spTree>
    <p:extLst>
      <p:ext uri="{BB962C8B-B14F-4D97-AF65-F5344CB8AC3E}">
        <p14:creationId xmlns:p14="http://schemas.microsoft.com/office/powerpoint/2010/main" val="92641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9B34-80E5-0640-A49A-C5BF2D9FE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8D76E6-AC1C-EE46-8F66-FE0A3C25EB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562CE3-F8CA-0F4E-BBF0-1FE37E4FA33D}"/>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7F2D0C5C-648F-D940-BC57-BE17D1C02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193F5-9809-844C-BE5D-7329753FCED1}"/>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617753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8723-6C5A-0C41-B9D5-76B96D3F2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5C8643-9B24-9146-8C16-329517799B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CFE51-8932-3548-A585-1B1A59E3EF21}"/>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7FDBDEBF-DAD7-4C46-9FF6-C2C297137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4CEA2-4EA9-5948-B3FA-281439C65493}"/>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3841262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6ED21-8867-FF4D-87E8-8D2FBA43CF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7D33A-CA96-704D-B59E-9351F79E4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57284-DCD5-5140-A4F8-C3D170FF6575}"/>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9BC1175D-46FA-C14D-8E50-2CFB3E63A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C1623-59BA-7C49-9CFF-30F25D01AC8E}"/>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337399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Master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C665A875-C5FA-4242-9B11-A0AD06F3CF9B}"/>
              </a:ext>
            </a:extLst>
          </p:cNvPr>
          <p:cNvSpPr>
            <a:spLocks noGrp="1"/>
          </p:cNvSpPr>
          <p:nvPr>
            <p:ph type="pic" sz="quarter" idx="10" hasCustomPrompt="1"/>
          </p:nvPr>
        </p:nvSpPr>
        <p:spPr>
          <a:xfrm>
            <a:off x="0" y="0"/>
            <a:ext cx="12191999" cy="68580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899722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Master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6A45C344-AECF-4CBF-B992-BC48C619E14B}"/>
              </a:ext>
            </a:extLst>
          </p:cNvPr>
          <p:cNvSpPr>
            <a:spLocks noGrp="1"/>
          </p:cNvSpPr>
          <p:nvPr>
            <p:ph type="pic" sz="quarter" idx="10" hasCustomPrompt="1"/>
          </p:nvPr>
        </p:nvSpPr>
        <p:spPr>
          <a:xfrm>
            <a:off x="5591746" y="431800"/>
            <a:ext cx="6132936" cy="487680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5736399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3D986E1-33B4-4F3B-AE14-7E74B0CAF028}"/>
              </a:ext>
            </a:extLst>
          </p:cNvPr>
          <p:cNvSpPr>
            <a:spLocks noGrp="1"/>
          </p:cNvSpPr>
          <p:nvPr>
            <p:ph type="pic" sz="quarter" idx="12" hasCustomPrompt="1"/>
          </p:nvPr>
        </p:nvSpPr>
        <p:spPr>
          <a:xfrm>
            <a:off x="798707" y="1694277"/>
            <a:ext cx="3993698" cy="3997462"/>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342898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 Master Layout">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DB2101A-67D7-4EFE-AC9A-FE87C28BFDA6}"/>
              </a:ext>
            </a:extLst>
          </p:cNvPr>
          <p:cNvSpPr>
            <a:spLocks noGrp="1"/>
          </p:cNvSpPr>
          <p:nvPr>
            <p:ph type="pic" sz="quarter" idx="10" hasCustomPrompt="1"/>
          </p:nvPr>
        </p:nvSpPr>
        <p:spPr>
          <a:xfrm>
            <a:off x="705374" y="396825"/>
            <a:ext cx="6089126" cy="60891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953339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4FA71971-FA32-405E-8B91-98BC53F6362F}"/>
              </a:ext>
            </a:extLst>
          </p:cNvPr>
          <p:cNvSpPr>
            <a:spLocks noGrp="1"/>
          </p:cNvSpPr>
          <p:nvPr>
            <p:ph type="pic" sz="quarter" idx="14" hasCustomPrompt="1"/>
          </p:nvPr>
        </p:nvSpPr>
        <p:spPr>
          <a:xfrm>
            <a:off x="608983" y="584029"/>
            <a:ext cx="6172817" cy="565167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9501362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 Master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056C317-D8EA-4790-9492-3318AD88460A}"/>
              </a:ext>
            </a:extLst>
          </p:cNvPr>
          <p:cNvSpPr>
            <a:spLocks noGrp="1"/>
          </p:cNvSpPr>
          <p:nvPr>
            <p:ph type="pic" sz="quarter" idx="12" hasCustomPrompt="1"/>
          </p:nvPr>
        </p:nvSpPr>
        <p:spPr>
          <a:xfrm>
            <a:off x="1090638" y="2095887"/>
            <a:ext cx="4648313" cy="3098875"/>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07649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 Master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DB2101A-67D7-4EFE-AC9A-FE87C28BFDA6}"/>
              </a:ext>
            </a:extLst>
          </p:cNvPr>
          <p:cNvSpPr>
            <a:spLocks noGrp="1"/>
          </p:cNvSpPr>
          <p:nvPr>
            <p:ph type="pic" sz="quarter" idx="12" hasCustomPrompt="1"/>
          </p:nvPr>
        </p:nvSpPr>
        <p:spPr>
          <a:xfrm>
            <a:off x="1137174" y="469588"/>
            <a:ext cx="2495026" cy="24950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4">
            <a:extLst>
              <a:ext uri="{FF2B5EF4-FFF2-40B4-BE49-F238E27FC236}">
                <a16:creationId xmlns:a16="http://schemas.microsoft.com/office/drawing/2014/main" id="{3DB2101A-67D7-4EFE-AC9A-FE87C28BFDA6}"/>
              </a:ext>
            </a:extLst>
          </p:cNvPr>
          <p:cNvSpPr>
            <a:spLocks noGrp="1"/>
          </p:cNvSpPr>
          <p:nvPr>
            <p:ph type="pic" sz="quarter" idx="13" hasCustomPrompt="1"/>
          </p:nvPr>
        </p:nvSpPr>
        <p:spPr>
          <a:xfrm>
            <a:off x="1137174" y="3860488"/>
            <a:ext cx="2495026" cy="2495026"/>
          </a:xfrm>
          <a:custGeom>
            <a:avLst/>
            <a:gdLst>
              <a:gd name="connsiteX0" fmla="*/ 3425251 w 6850502"/>
              <a:gd name="connsiteY0" fmla="*/ 0 h 6850502"/>
              <a:gd name="connsiteX1" fmla="*/ 6850502 w 6850502"/>
              <a:gd name="connsiteY1" fmla="*/ 3425251 h 6850502"/>
              <a:gd name="connsiteX2" fmla="*/ 3425251 w 6850502"/>
              <a:gd name="connsiteY2" fmla="*/ 6850502 h 6850502"/>
              <a:gd name="connsiteX3" fmla="*/ 0 w 6850502"/>
              <a:gd name="connsiteY3" fmla="*/ 3425251 h 6850502"/>
              <a:gd name="connsiteX4" fmla="*/ 3425251 w 6850502"/>
              <a:gd name="connsiteY4" fmla="*/ 0 h 685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0502" h="6850502">
                <a:moveTo>
                  <a:pt x="3425251" y="0"/>
                </a:moveTo>
                <a:cubicBezTo>
                  <a:pt x="5316965" y="0"/>
                  <a:pt x="6850502" y="1533537"/>
                  <a:pt x="6850502" y="3425251"/>
                </a:cubicBezTo>
                <a:cubicBezTo>
                  <a:pt x="6850502" y="5316965"/>
                  <a:pt x="5316965" y="6850502"/>
                  <a:pt x="3425251" y="6850502"/>
                </a:cubicBezTo>
                <a:cubicBezTo>
                  <a:pt x="1533537" y="6850502"/>
                  <a:pt x="0" y="5316965"/>
                  <a:pt x="0" y="3425251"/>
                </a:cubicBezTo>
                <a:cubicBezTo>
                  <a:pt x="0" y="1533537"/>
                  <a:pt x="1533537" y="0"/>
                  <a:pt x="3425251" y="0"/>
                </a:cubicBezTo>
                <a:close/>
              </a:path>
            </a:pathLst>
          </a:custGeom>
          <a:pattFill prst="pct5">
            <a:fgClr>
              <a:schemeClr val="accent1"/>
            </a:fgClr>
            <a:bgClr>
              <a:schemeClr val="bg1"/>
            </a:bgClr>
          </a:patt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5777339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5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D2C81F56-2F9A-47D6-B775-AFCDB5990214}"/>
              </a:ext>
            </a:extLst>
          </p:cNvPr>
          <p:cNvSpPr>
            <a:spLocks noGrp="1"/>
          </p:cNvSpPr>
          <p:nvPr>
            <p:ph type="pic" sz="quarter" idx="22" hasCustomPrompt="1"/>
          </p:nvPr>
        </p:nvSpPr>
        <p:spPr>
          <a:xfrm>
            <a:off x="5468189" y="1724052"/>
            <a:ext cx="2220686" cy="4783136"/>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381163989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94C3-852F-4D4B-BC8C-BDD452BB6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D86F9-3660-B94C-9E87-80560EA718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CB850D-3F10-414F-81F6-C6B85C26CE28}"/>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42B9ACB3-7447-814F-AE0A-4A871A544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F1E67-8935-5B44-A401-B1C1C7EF743F}"/>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4083958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Layout 36">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9A392D8A-2787-0F4C-BAE4-2EE10301D0D8}"/>
              </a:ext>
            </a:extLst>
          </p:cNvPr>
          <p:cNvSpPr>
            <a:spLocks noGrp="1"/>
          </p:cNvSpPr>
          <p:nvPr>
            <p:ph type="pic" sz="quarter" idx="22" hasCustomPrompt="1"/>
          </p:nvPr>
        </p:nvSpPr>
        <p:spPr>
          <a:xfrm>
            <a:off x="1301974" y="1976539"/>
            <a:ext cx="1716296" cy="369673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12" name="Picture Placeholder 8">
            <a:extLst>
              <a:ext uri="{FF2B5EF4-FFF2-40B4-BE49-F238E27FC236}">
                <a16:creationId xmlns:a16="http://schemas.microsoft.com/office/drawing/2014/main" id="{D489A359-9A8A-2F4A-AB72-AA095CC1AF9F}"/>
              </a:ext>
            </a:extLst>
          </p:cNvPr>
          <p:cNvSpPr>
            <a:spLocks noGrp="1"/>
          </p:cNvSpPr>
          <p:nvPr>
            <p:ph type="pic" sz="quarter" idx="23" hasCustomPrompt="1"/>
          </p:nvPr>
        </p:nvSpPr>
        <p:spPr>
          <a:xfrm>
            <a:off x="3627096" y="1976539"/>
            <a:ext cx="1716296" cy="3696731"/>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extLst>
      <p:ext uri="{BB962C8B-B14F-4D97-AF65-F5344CB8AC3E}">
        <p14:creationId xmlns:p14="http://schemas.microsoft.com/office/powerpoint/2010/main" val="1462936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9818F08-7737-4C18-AA21-86450B93E0EE}"/>
              </a:ext>
            </a:extLst>
          </p:cNvPr>
          <p:cNvSpPr>
            <a:spLocks noGrp="1"/>
          </p:cNvSpPr>
          <p:nvPr>
            <p:ph type="pic" sz="quarter" idx="14" hasCustomPrompt="1"/>
          </p:nvPr>
        </p:nvSpPr>
        <p:spPr>
          <a:xfrm>
            <a:off x="949334" y="1290583"/>
            <a:ext cx="4276833" cy="427683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5546EA1-22A5-45EF-B645-52932F72B279}"/>
              </a:ext>
            </a:extLst>
          </p:cNvPr>
          <p:cNvSpPr>
            <a:spLocks noGrp="1"/>
          </p:cNvSpPr>
          <p:nvPr>
            <p:ph type="pic" sz="quarter" idx="15" hasCustomPrompt="1"/>
          </p:nvPr>
        </p:nvSpPr>
        <p:spPr>
          <a:xfrm>
            <a:off x="5126636" y="3593892"/>
            <a:ext cx="6670623" cy="2926830"/>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C9B7FF0B-56F0-46D1-918D-09E6A7530FB7}"/>
              </a:ext>
            </a:extLst>
          </p:cNvPr>
          <p:cNvSpPr>
            <a:spLocks noGrp="1"/>
          </p:cNvSpPr>
          <p:nvPr>
            <p:ph type="pic" sz="quarter" idx="15" hasCustomPrompt="1"/>
          </p:nvPr>
        </p:nvSpPr>
        <p:spPr>
          <a:xfrm>
            <a:off x="8152150" y="1409074"/>
            <a:ext cx="4039850" cy="4039849"/>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 Master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079B16E4-29F6-4637-B895-1D21FC21878A}"/>
              </a:ext>
            </a:extLst>
          </p:cNvPr>
          <p:cNvSpPr>
            <a:spLocks noGrp="1"/>
          </p:cNvSpPr>
          <p:nvPr>
            <p:ph type="pic" sz="quarter" idx="15" hasCustomPrompt="1"/>
          </p:nvPr>
        </p:nvSpPr>
        <p:spPr>
          <a:xfrm>
            <a:off x="1284157" y="2368446"/>
            <a:ext cx="9623685" cy="4489554"/>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0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4E0ED2A6-E687-4B51-A54A-37D9EC60041F}"/>
              </a:ext>
            </a:extLst>
          </p:cNvPr>
          <p:cNvSpPr>
            <a:spLocks noGrp="1"/>
          </p:cNvSpPr>
          <p:nvPr>
            <p:ph type="pic" sz="quarter" idx="15" hasCustomPrompt="1"/>
          </p:nvPr>
        </p:nvSpPr>
        <p:spPr>
          <a:xfrm>
            <a:off x="0" y="1892508"/>
            <a:ext cx="3072983" cy="307298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C4621A99-3A3D-4D25-AFA9-8BF9812D3701}"/>
              </a:ext>
            </a:extLst>
          </p:cNvPr>
          <p:cNvSpPr>
            <a:spLocks noGrp="1"/>
          </p:cNvSpPr>
          <p:nvPr>
            <p:ph type="pic" sz="quarter" idx="16" hasCustomPrompt="1"/>
          </p:nvPr>
        </p:nvSpPr>
        <p:spPr>
          <a:xfrm>
            <a:off x="9119017" y="1892508"/>
            <a:ext cx="3072983" cy="3072983"/>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1 Master Layou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F24437AA-7C48-4379-9ADD-2EF291D68E82}"/>
              </a:ext>
            </a:extLst>
          </p:cNvPr>
          <p:cNvSpPr>
            <a:spLocks noGrp="1"/>
          </p:cNvSpPr>
          <p:nvPr>
            <p:ph type="pic" sz="quarter" idx="15" hasCustomPrompt="1"/>
          </p:nvPr>
        </p:nvSpPr>
        <p:spPr>
          <a:xfrm>
            <a:off x="1094283" y="2083632"/>
            <a:ext cx="2533338" cy="453077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
        <p:nvSpPr>
          <p:cNvPr id="6" name="Picture Placeholder 8">
            <a:extLst>
              <a:ext uri="{FF2B5EF4-FFF2-40B4-BE49-F238E27FC236}">
                <a16:creationId xmlns:a16="http://schemas.microsoft.com/office/drawing/2014/main" id="{34DB8FD8-EF71-4008-A367-959C360BB7AF}"/>
              </a:ext>
            </a:extLst>
          </p:cNvPr>
          <p:cNvSpPr>
            <a:spLocks noGrp="1"/>
          </p:cNvSpPr>
          <p:nvPr>
            <p:ph type="pic" sz="quarter" idx="16" hasCustomPrompt="1"/>
          </p:nvPr>
        </p:nvSpPr>
        <p:spPr>
          <a:xfrm>
            <a:off x="6640642" y="254832"/>
            <a:ext cx="2533338" cy="4530777"/>
          </a:xfrm>
          <a:prstGeom prst="rect">
            <a:avLst/>
          </a:prstGeom>
          <a:pattFill prst="pct5">
            <a:fgClr>
              <a:schemeClr val="accent1"/>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Here to Add Picture</a:t>
            </a:r>
            <a:endParaRPr lang="id-ID"/>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0229-60E4-344C-B8C5-8CA8C2A1CF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3344FE-E312-3C44-9FDC-9794C5AAF2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EA9BAC-65F3-E642-A8DF-CA9964218A9D}"/>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9858A12C-B172-644F-89F7-2A40B532C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DE7F3-AF49-4C4C-BE32-27F2A404F841}"/>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14579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8DE1-1699-8348-9CF6-8A08A1E09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67CF1-66BA-E54E-8A94-6598ECB02B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02CE90-985D-6D47-9386-7DEE9085B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D45238-5E4A-7040-8DEF-126D8164A4CF}"/>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6" name="Footer Placeholder 5">
            <a:extLst>
              <a:ext uri="{FF2B5EF4-FFF2-40B4-BE49-F238E27FC236}">
                <a16:creationId xmlns:a16="http://schemas.microsoft.com/office/drawing/2014/main" id="{A8C6BE87-AAA0-8948-8572-3B1FE70E1B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6FAA9-461B-AB4D-ADF7-32F5C65ECF23}"/>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3406553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186D-D91E-4D47-9EE5-EB1F1604EF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1562E-174B-B84B-83BF-DE227974AA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F9838B-B585-1549-9F00-C43AC36387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42F179-ECF5-6C48-B7C7-00C03B0539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42C308-B1D4-434F-A43D-5E5EB3F02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558D17-2E20-FA46-951D-9DF1D3FFBF46}"/>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8" name="Footer Placeholder 7">
            <a:extLst>
              <a:ext uri="{FF2B5EF4-FFF2-40B4-BE49-F238E27FC236}">
                <a16:creationId xmlns:a16="http://schemas.microsoft.com/office/drawing/2014/main" id="{4E42F520-5704-C548-96B3-44CEB2C53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DBC6B-5669-BA45-B894-A1B6DB053C76}"/>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4201864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2AB8-6D0C-7046-AFE7-DF437E6A8A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EACECF-9087-404E-AE44-E0D679B5BE67}"/>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4" name="Footer Placeholder 3">
            <a:extLst>
              <a:ext uri="{FF2B5EF4-FFF2-40B4-BE49-F238E27FC236}">
                <a16:creationId xmlns:a16="http://schemas.microsoft.com/office/drawing/2014/main" id="{D3751100-C47B-8F46-B610-2C3093CBED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7FCAB8-CDE8-6046-BC21-BEA5081C0BE3}"/>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28950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C0E0C-59A1-764D-8441-01D9D9EF33E7}"/>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3" name="Footer Placeholder 2">
            <a:extLst>
              <a:ext uri="{FF2B5EF4-FFF2-40B4-BE49-F238E27FC236}">
                <a16:creationId xmlns:a16="http://schemas.microsoft.com/office/drawing/2014/main" id="{AD2B8695-8D29-7642-B459-E8D366FBEC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9C0063-9006-754C-8DC6-2018FD8EEF43}"/>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164449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0DEB-B185-3B48-B357-7CAAAC699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FE21B-4EAE-8148-8342-38C3E8CC6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F4374-F457-3D4A-9DD5-D76762F2D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0059AF-E148-BB4C-B96B-77A018872E46}"/>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6" name="Footer Placeholder 5">
            <a:extLst>
              <a:ext uri="{FF2B5EF4-FFF2-40B4-BE49-F238E27FC236}">
                <a16:creationId xmlns:a16="http://schemas.microsoft.com/office/drawing/2014/main" id="{87E45155-277A-6D4D-9BD8-D51E8905F5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9AD7C-D088-DE4E-B161-290678CA3070}"/>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312056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C688-9A51-F64B-9A0B-395AA306CA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CFBAA0-93CB-BD4D-9717-171CD7F52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63750-3EFB-4A4E-9FF7-6A889EE4E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3548A-EBF1-A548-85F0-FDAC397BFF42}"/>
              </a:ext>
            </a:extLst>
          </p:cNvPr>
          <p:cNvSpPr>
            <a:spLocks noGrp="1"/>
          </p:cNvSpPr>
          <p:nvPr>
            <p:ph type="dt" sz="half" idx="10"/>
          </p:nvPr>
        </p:nvSpPr>
        <p:spPr/>
        <p:txBody>
          <a:bodyPr/>
          <a:lstStyle/>
          <a:p>
            <a:fld id="{C199C9EC-63B6-774B-B2AF-33A2290F715B}" type="datetimeFigureOut">
              <a:rPr lang="en-US" smtClean="0"/>
              <a:t>6/22/21</a:t>
            </a:fld>
            <a:endParaRPr lang="en-US"/>
          </a:p>
        </p:txBody>
      </p:sp>
      <p:sp>
        <p:nvSpPr>
          <p:cNvPr id="6" name="Footer Placeholder 5">
            <a:extLst>
              <a:ext uri="{FF2B5EF4-FFF2-40B4-BE49-F238E27FC236}">
                <a16:creationId xmlns:a16="http://schemas.microsoft.com/office/drawing/2014/main" id="{FAB6E112-62E6-1A42-8689-C8A4695D5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EA82F-4D06-8748-899E-5AC1AA8CB29C}"/>
              </a:ext>
            </a:extLst>
          </p:cNvPr>
          <p:cNvSpPr>
            <a:spLocks noGrp="1"/>
          </p:cNvSpPr>
          <p:nvPr>
            <p:ph type="sldNum" sz="quarter" idx="12"/>
          </p:nvPr>
        </p:nvSpPr>
        <p:spPr/>
        <p:txBody>
          <a:bodyPr/>
          <a:lstStyle/>
          <a:p>
            <a:fld id="{DAA9E2BA-0BCF-C249-ACCD-5BA98DC48B11}" type="slidenum">
              <a:rPr lang="en-US" smtClean="0"/>
              <a:t>‹#›</a:t>
            </a:fld>
            <a:endParaRPr lang="en-US"/>
          </a:p>
        </p:txBody>
      </p:sp>
    </p:spTree>
    <p:extLst>
      <p:ext uri="{BB962C8B-B14F-4D97-AF65-F5344CB8AC3E}">
        <p14:creationId xmlns:p14="http://schemas.microsoft.com/office/powerpoint/2010/main" val="110690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B10AD-3C6D-A146-B13A-AE2246A52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98B02C-9B0A-CB4F-95BD-8365387F8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3EB3-B988-FD41-A503-48D88765A4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C9EC-63B6-774B-B2AF-33A2290F715B}" type="datetimeFigureOut">
              <a:rPr lang="en-US" smtClean="0"/>
              <a:t>6/22/21</a:t>
            </a:fld>
            <a:endParaRPr lang="en-US"/>
          </a:p>
        </p:txBody>
      </p:sp>
      <p:sp>
        <p:nvSpPr>
          <p:cNvPr id="5" name="Footer Placeholder 4">
            <a:extLst>
              <a:ext uri="{FF2B5EF4-FFF2-40B4-BE49-F238E27FC236}">
                <a16:creationId xmlns:a16="http://schemas.microsoft.com/office/drawing/2014/main" id="{8243384C-3EEE-CC4A-AF50-D05E30A57A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0F869D-ED44-AD49-93CE-0CC6F0603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A9E2BA-0BCF-C249-ACCD-5BA98DC48B11}" type="slidenum">
              <a:rPr lang="en-US" smtClean="0"/>
              <a:t>‹#›</a:t>
            </a:fld>
            <a:endParaRPr lang="en-US"/>
          </a:p>
        </p:txBody>
      </p:sp>
    </p:spTree>
    <p:extLst>
      <p:ext uri="{BB962C8B-B14F-4D97-AF65-F5344CB8AC3E}">
        <p14:creationId xmlns:p14="http://schemas.microsoft.com/office/powerpoint/2010/main" val="409691005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90" r:id="rId13"/>
    <p:sldLayoutId id="2147483993" r:id="rId14"/>
    <p:sldLayoutId id="2147483995" r:id="rId15"/>
    <p:sldLayoutId id="2147483996" r:id="rId16"/>
    <p:sldLayoutId id="2147484000" r:id="rId17"/>
    <p:sldLayoutId id="2147484001" r:id="rId18"/>
    <p:sldLayoutId id="2147484014" r:id="rId19"/>
    <p:sldLayoutId id="2147484015" r:id="rId20"/>
    <p:sldLayoutId id="2147483672" r:id="rId21"/>
    <p:sldLayoutId id="2147483676" r:id="rId22"/>
    <p:sldLayoutId id="2147483677" r:id="rId23"/>
    <p:sldLayoutId id="2147483678" r:id="rId24"/>
    <p:sldLayoutId id="2147483679" r:id="rId25"/>
    <p:sldLayoutId id="2147483680" r:id="rId26"/>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8.tif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in/alwill94/" TargetMode="External"/><Relationship Id="rId13" Type="http://schemas.openxmlformats.org/officeDocument/2006/relationships/hyperlink" Target="https://www.linkedin.com/company/architectnow" TargetMode="External"/><Relationship Id="rId3" Type="http://schemas.openxmlformats.org/officeDocument/2006/relationships/image" Target="../media/image4.jpeg"/><Relationship Id="rId7" Type="http://schemas.openxmlformats.org/officeDocument/2006/relationships/hyperlink" Target="mailto:awill@architectnow.net" TargetMode="External"/><Relationship Id="rId12" Type="http://schemas.openxmlformats.org/officeDocument/2006/relationships/hyperlink" Target="https://twitter.com/architectnow" TargetMode="Externa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hyperlink" Target="https://twitter.com/kvgros" TargetMode="External"/><Relationship Id="rId11" Type="http://schemas.openxmlformats.org/officeDocument/2006/relationships/hyperlink" Target="http://Www.ArchitectNow.net" TargetMode="External"/><Relationship Id="rId5" Type="http://schemas.openxmlformats.org/officeDocument/2006/relationships/hyperlink" Target="https://www.linkedin.com/in/kvgros/" TargetMode="External"/><Relationship Id="rId10" Type="http://schemas.openxmlformats.org/officeDocument/2006/relationships/hyperlink" Target="https://twitter.com/alwill_dotnet" TargetMode="External"/><Relationship Id="rId4" Type="http://schemas.openxmlformats.org/officeDocument/2006/relationships/hyperlink" Target="mailto:kvgros@architectnow.net" TargetMode="External"/><Relationship Id="rId9" Type="http://schemas.openxmlformats.org/officeDocument/2006/relationships/hyperlink" Target="https://www.youtube.com/channel/UCq8y_Ps5vDRIW3nnGN1_rI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linkedin.com/in/alwill94/" TargetMode="External"/><Relationship Id="rId13" Type="http://schemas.openxmlformats.org/officeDocument/2006/relationships/hyperlink" Target="https://www.linkedin.com/company/architectnow" TargetMode="External"/><Relationship Id="rId3" Type="http://schemas.openxmlformats.org/officeDocument/2006/relationships/image" Target="../media/image4.jpeg"/><Relationship Id="rId7" Type="http://schemas.openxmlformats.org/officeDocument/2006/relationships/hyperlink" Target="mailto:awill@architectnow.net" TargetMode="External"/><Relationship Id="rId12" Type="http://schemas.openxmlformats.org/officeDocument/2006/relationships/hyperlink" Target="https://twitter.com/architectnow" TargetMode="Externa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hyperlink" Target="https://twitter.com/kvgros" TargetMode="External"/><Relationship Id="rId11" Type="http://schemas.openxmlformats.org/officeDocument/2006/relationships/hyperlink" Target="http://www.ArchitectNow.net" TargetMode="External"/><Relationship Id="rId5" Type="http://schemas.openxmlformats.org/officeDocument/2006/relationships/hyperlink" Target="https://www.linkedin.com/in/kvgros/" TargetMode="External"/><Relationship Id="rId10" Type="http://schemas.openxmlformats.org/officeDocument/2006/relationships/hyperlink" Target="https://twitter.com/alwill_dotnet" TargetMode="External"/><Relationship Id="rId4" Type="http://schemas.openxmlformats.org/officeDocument/2006/relationships/hyperlink" Target="mailto:kvgros@architectnow.net" TargetMode="External"/><Relationship Id="rId9" Type="http://schemas.openxmlformats.org/officeDocument/2006/relationships/hyperlink" Target="https://www.youtube.com/channel/UCq8y_Ps5vDRIW3nnGN1_rI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large room&#10;&#10;Description automatically generated">
            <a:extLst>
              <a:ext uri="{FF2B5EF4-FFF2-40B4-BE49-F238E27FC236}">
                <a16:creationId xmlns:a16="http://schemas.microsoft.com/office/drawing/2014/main" id="{0863AD9D-B72C-794B-B7C4-5B3132086093}"/>
              </a:ext>
            </a:extLst>
          </p:cNvPr>
          <p:cNvPicPr>
            <a:picLocks noGrp="1" noChangeAspect="1"/>
          </p:cNvPicPr>
          <p:nvPr>
            <p:ph type="pic" sz="quarter" idx="10"/>
          </p:nvPr>
        </p:nvPicPr>
        <p:blipFill rotWithShape="1">
          <a:blip r:embed="rId2"/>
          <a:srcRect l="202" t="8114" r="27210" b="2"/>
          <a:stretch/>
        </p:blipFill>
        <p:spPr>
          <a:xfrm>
            <a:off x="3566160" y="-3920841"/>
            <a:ext cx="8818071" cy="7056925"/>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9716864-484E-154F-B1BA-A845F0F41BDA}"/>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spc="2000">
              <a:latin typeface="+mj-lt"/>
              <a:ea typeface="+mj-ea"/>
              <a:cs typeface="+mj-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93910A8-95CE-EA47-BF3C-716691420544}"/>
              </a:ext>
            </a:extLst>
          </p:cNvPr>
          <p:cNvSpPr txBox="1"/>
          <p:nvPr/>
        </p:nvSpPr>
        <p:spPr>
          <a:xfrm>
            <a:off x="1601080" y="4663443"/>
            <a:ext cx="4956229" cy="400110"/>
          </a:xfrm>
          <a:prstGeom prst="rect">
            <a:avLst/>
          </a:prstGeom>
          <a:noFill/>
        </p:spPr>
        <p:txBody>
          <a:bodyPr wrap="none" rtlCol="0">
            <a:spAutoFit/>
          </a:bodyPr>
          <a:lstStyle/>
          <a:p>
            <a:pPr>
              <a:spcAft>
                <a:spcPts val="600"/>
              </a:spcAft>
            </a:pPr>
            <a:r>
              <a:rPr lang="en-US" sz="2000" spc="600">
                <a:solidFill>
                  <a:srgbClr val="FC6258"/>
                </a:solidFill>
                <a:latin typeface="Montserrat" pitchFamily="2" charset="77"/>
              </a:rPr>
              <a:t>Demystifying Azure Pricing</a:t>
            </a:r>
            <a:endParaRPr lang="en-US" sz="2000" spc="600" dirty="0">
              <a:solidFill>
                <a:srgbClr val="FC6258"/>
              </a:solidFill>
              <a:latin typeface="Montserrat" pitchFamily="2" charset="77"/>
            </a:endParaRPr>
          </a:p>
        </p:txBody>
      </p:sp>
      <p:pic>
        <p:nvPicPr>
          <p:cNvPr id="55" name="Picture 54" descr="Logo&#10;&#10;Description automatically generated">
            <a:extLst>
              <a:ext uri="{FF2B5EF4-FFF2-40B4-BE49-F238E27FC236}">
                <a16:creationId xmlns:a16="http://schemas.microsoft.com/office/drawing/2014/main" id="{829E9DE9-EC55-E642-A544-3A0BD64EAD47}"/>
              </a:ext>
            </a:extLst>
          </p:cNvPr>
          <p:cNvPicPr>
            <a:picLocks noChangeAspect="1"/>
          </p:cNvPicPr>
          <p:nvPr/>
        </p:nvPicPr>
        <p:blipFill>
          <a:blip r:embed="rId3"/>
          <a:stretch>
            <a:fillRect/>
          </a:stretch>
        </p:blipFill>
        <p:spPr>
          <a:xfrm>
            <a:off x="452860" y="3776887"/>
            <a:ext cx="3965077" cy="666133"/>
          </a:xfrm>
          <a:prstGeom prst="rect">
            <a:avLst/>
          </a:prstGeom>
        </p:spPr>
      </p:pic>
      <p:sp>
        <p:nvSpPr>
          <p:cNvPr id="2" name="Rectangle 1">
            <a:extLst>
              <a:ext uri="{FF2B5EF4-FFF2-40B4-BE49-F238E27FC236}">
                <a16:creationId xmlns:a16="http://schemas.microsoft.com/office/drawing/2014/main" id="{518C8324-DDE7-C546-951D-872156BC2DB7}"/>
              </a:ext>
            </a:extLst>
          </p:cNvPr>
          <p:cNvSpPr/>
          <p:nvPr/>
        </p:nvSpPr>
        <p:spPr>
          <a:xfrm>
            <a:off x="331470" y="514350"/>
            <a:ext cx="1269610" cy="491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619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4559105" y="224477"/>
            <a:ext cx="4288866" cy="769441"/>
          </a:xfrm>
          <a:prstGeom prst="rect">
            <a:avLst/>
          </a:prstGeom>
          <a:noFill/>
        </p:spPr>
        <p:txBody>
          <a:bodyPr wrap="none" rtlCol="0">
            <a:spAutoFit/>
          </a:bodyPr>
          <a:lstStyle/>
          <a:p>
            <a:r>
              <a:rPr lang="en-US" sz="4400" b="1" dirty="0"/>
              <a:t>Azure VMs (IAAS)</a:t>
            </a:r>
          </a:p>
        </p:txBody>
      </p:sp>
      <p:sp>
        <p:nvSpPr>
          <p:cNvPr id="3" name="TextBox 2">
            <a:extLst>
              <a:ext uri="{FF2B5EF4-FFF2-40B4-BE49-F238E27FC236}">
                <a16:creationId xmlns:a16="http://schemas.microsoft.com/office/drawing/2014/main" id="{6B85D31E-8FB3-F541-979A-5FF3EB919DD8}"/>
              </a:ext>
            </a:extLst>
          </p:cNvPr>
          <p:cNvSpPr txBox="1"/>
          <p:nvPr/>
        </p:nvSpPr>
        <p:spPr>
          <a:xfrm>
            <a:off x="499106" y="1657511"/>
            <a:ext cx="4117109"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Pay-as-you-go</a:t>
            </a:r>
          </a:p>
          <a:p>
            <a:pPr marL="742950" lvl="1" indent="-285750">
              <a:buFont typeface="Arial" panose="020B0604020202020204" pitchFamily="34" charset="0"/>
              <a:buChar char="•"/>
            </a:pPr>
            <a:r>
              <a:rPr lang="en-US" sz="2400" dirty="0"/>
              <a:t>Pay only when it is on</a:t>
            </a:r>
          </a:p>
          <a:p>
            <a:pPr marL="742950" lvl="1" indent="-285750">
              <a:buFont typeface="Arial" panose="020B0604020202020204" pitchFamily="34" charset="0"/>
              <a:buChar char="•"/>
            </a:pPr>
            <a:r>
              <a:rPr lang="en-US" sz="2400" dirty="0"/>
              <a:t>Pay per hour</a:t>
            </a:r>
          </a:p>
          <a:p>
            <a:pPr marL="285750" indent="-285750">
              <a:buFont typeface="Arial" panose="020B0604020202020204" pitchFamily="34" charset="0"/>
              <a:buChar char="•"/>
            </a:pPr>
            <a:r>
              <a:rPr lang="en-US" sz="2400" dirty="0"/>
              <a:t>Reserved</a:t>
            </a:r>
          </a:p>
          <a:p>
            <a:pPr marL="742950" lvl="1" indent="-285750">
              <a:buFont typeface="Arial" panose="020B0604020202020204" pitchFamily="34" charset="0"/>
              <a:buChar char="•"/>
            </a:pPr>
            <a:r>
              <a:rPr lang="en-US" sz="2400" dirty="0"/>
              <a:t>Known capacity. Purchase chunks for discount</a:t>
            </a:r>
          </a:p>
          <a:p>
            <a:pPr marL="285750" indent="-285750">
              <a:buFont typeface="Arial" panose="020B0604020202020204" pitchFamily="34" charset="0"/>
              <a:buChar char="•"/>
            </a:pPr>
            <a:r>
              <a:rPr lang="en-US" sz="2400" dirty="0"/>
              <a:t>Spot</a:t>
            </a:r>
          </a:p>
          <a:p>
            <a:pPr marL="742950" lvl="1" indent="-285750">
              <a:buFont typeface="Arial" panose="020B0604020202020204" pitchFamily="34" charset="0"/>
              <a:buChar char="•"/>
            </a:pPr>
            <a:r>
              <a:rPr lang="en-US" sz="2400" dirty="0"/>
              <a:t>Purchase unused capacity for discount</a:t>
            </a:r>
          </a:p>
          <a:p>
            <a:pPr marL="285750" indent="-285750">
              <a:buFont typeface="Arial" panose="020B0604020202020204" pitchFamily="34" charset="0"/>
              <a:buChar char="•"/>
            </a:pPr>
            <a:r>
              <a:rPr lang="en-US" sz="2400" dirty="0"/>
              <a:t>Types</a:t>
            </a:r>
          </a:p>
          <a:p>
            <a:pPr marL="742950" lvl="1" indent="-285750">
              <a:buFont typeface="Arial" panose="020B0604020202020204" pitchFamily="34" charset="0"/>
              <a:buChar char="•"/>
            </a:pPr>
            <a:r>
              <a:rPr lang="en-US" sz="2400" dirty="0"/>
              <a:t>Memory, General, CPU, Storage</a:t>
            </a:r>
          </a:p>
          <a:p>
            <a:pPr marL="285750" indent="-285750">
              <a:buFont typeface="Arial" panose="020B0604020202020204" pitchFamily="34" charset="0"/>
              <a:buChar char="•"/>
            </a:pPr>
            <a:r>
              <a:rPr lang="en-US" sz="2400" dirty="0"/>
              <a:t>Auto turn-off</a:t>
            </a:r>
          </a:p>
          <a:p>
            <a:pPr marL="285750" indent="-285750">
              <a:buFont typeface="Arial" panose="020B0604020202020204" pitchFamily="34" charset="0"/>
              <a:buChar char="•"/>
            </a:pPr>
            <a:r>
              <a:rPr lang="en-US" sz="2400" dirty="0"/>
              <a:t>Scale Sets</a:t>
            </a:r>
          </a:p>
        </p:txBody>
      </p:sp>
      <p:pic>
        <p:nvPicPr>
          <p:cNvPr id="4098" name="Picture 2" descr="Azure VM | Microsoft Power Automate">
            <a:extLst>
              <a:ext uri="{FF2B5EF4-FFF2-40B4-BE49-F238E27FC236}">
                <a16:creationId xmlns:a16="http://schemas.microsoft.com/office/drawing/2014/main" id="{7176195E-04D1-204C-942A-2248314FC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450" y="112369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663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4636847" cy="769441"/>
          </a:xfrm>
          <a:prstGeom prst="rect">
            <a:avLst/>
          </a:prstGeom>
          <a:noFill/>
        </p:spPr>
        <p:txBody>
          <a:bodyPr wrap="none" rtlCol="0">
            <a:spAutoFit/>
          </a:bodyPr>
          <a:lstStyle/>
          <a:p>
            <a:r>
              <a:rPr lang="en-US" sz="4400" b="1" dirty="0"/>
              <a:t>Azure App Services</a:t>
            </a:r>
          </a:p>
        </p:txBody>
      </p:sp>
      <p:sp>
        <p:nvSpPr>
          <p:cNvPr id="3" name="TextBox 2">
            <a:extLst>
              <a:ext uri="{FF2B5EF4-FFF2-40B4-BE49-F238E27FC236}">
                <a16:creationId xmlns:a16="http://schemas.microsoft.com/office/drawing/2014/main" id="{6B85D31E-8FB3-F541-979A-5FF3EB919DD8}"/>
              </a:ext>
            </a:extLst>
          </p:cNvPr>
          <p:cNvSpPr txBox="1"/>
          <p:nvPr/>
        </p:nvSpPr>
        <p:spPr>
          <a:xfrm>
            <a:off x="567954" y="1619094"/>
            <a:ext cx="5161514"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Pay-as-you-go</a:t>
            </a:r>
          </a:p>
          <a:p>
            <a:pPr marL="285750" indent="-285750">
              <a:buFont typeface="Arial" panose="020B0604020202020204" pitchFamily="34" charset="0"/>
              <a:buChar char="•"/>
            </a:pPr>
            <a:r>
              <a:rPr lang="en-US" sz="2800" dirty="0"/>
              <a:t>You still pay when it is turned off</a:t>
            </a:r>
          </a:p>
          <a:p>
            <a:pPr marL="285750" indent="-285750">
              <a:buFont typeface="Arial" panose="020B0604020202020204" pitchFamily="34" charset="0"/>
              <a:buChar char="•"/>
            </a:pPr>
            <a:r>
              <a:rPr lang="en-US" sz="2800" dirty="0"/>
              <a:t>Types</a:t>
            </a:r>
          </a:p>
          <a:p>
            <a:pPr marL="742950" lvl="1" indent="-285750">
              <a:buFont typeface="Arial" panose="020B0604020202020204" pitchFamily="34" charset="0"/>
              <a:buChar char="•"/>
            </a:pPr>
            <a:r>
              <a:rPr lang="en-US" sz="2800" dirty="0"/>
              <a:t>Free, Shared, Basic, Standard, Premium, Isolated</a:t>
            </a:r>
          </a:p>
          <a:p>
            <a:pPr marL="285750" indent="-285750">
              <a:buFont typeface="Arial" panose="020B0604020202020204" pitchFamily="34" charset="0"/>
              <a:buChar char="•"/>
            </a:pPr>
            <a:r>
              <a:rPr lang="en-US" sz="2800" dirty="0"/>
              <a:t>Scale out, and Up</a:t>
            </a:r>
          </a:p>
          <a:p>
            <a:pPr marL="285750" indent="-285750">
              <a:buFont typeface="Arial" panose="020B0604020202020204" pitchFamily="34" charset="0"/>
              <a:buChar char="•"/>
            </a:pPr>
            <a:r>
              <a:rPr lang="en-US" sz="2800" dirty="0"/>
              <a:t>Pay at the Service Plan level</a:t>
            </a:r>
          </a:p>
          <a:p>
            <a:pPr marL="285750" indent="-285750">
              <a:buFont typeface="Arial" panose="020B0604020202020204" pitchFamily="34" charset="0"/>
              <a:buChar char="•"/>
            </a:pPr>
            <a:r>
              <a:rPr lang="en-US" sz="2800" dirty="0"/>
              <a:t>SLA when more than 1 instance</a:t>
            </a:r>
          </a:p>
        </p:txBody>
      </p:sp>
      <p:pic>
        <p:nvPicPr>
          <p:cNvPr id="5122" name="Picture 2" descr="Azure App Service - Visual Studio Marketplace">
            <a:extLst>
              <a:ext uri="{FF2B5EF4-FFF2-40B4-BE49-F238E27FC236}">
                <a16:creationId xmlns:a16="http://schemas.microsoft.com/office/drawing/2014/main" id="{63DD87B8-BBBF-094D-8BCD-1FF202573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824" y="1045506"/>
            <a:ext cx="3251200"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08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6362511" cy="769441"/>
          </a:xfrm>
          <a:prstGeom prst="rect">
            <a:avLst/>
          </a:prstGeom>
          <a:noFill/>
        </p:spPr>
        <p:txBody>
          <a:bodyPr wrap="none" rtlCol="0">
            <a:spAutoFit/>
          </a:bodyPr>
          <a:lstStyle/>
          <a:p>
            <a:r>
              <a:rPr lang="en-US" sz="4400" b="1" dirty="0"/>
              <a:t>Azure Kubernetes Services</a:t>
            </a:r>
          </a:p>
        </p:txBody>
      </p:sp>
      <p:sp>
        <p:nvSpPr>
          <p:cNvPr id="3" name="TextBox 2">
            <a:extLst>
              <a:ext uri="{FF2B5EF4-FFF2-40B4-BE49-F238E27FC236}">
                <a16:creationId xmlns:a16="http://schemas.microsoft.com/office/drawing/2014/main" id="{6B85D31E-8FB3-F541-979A-5FF3EB919DD8}"/>
              </a:ext>
            </a:extLst>
          </p:cNvPr>
          <p:cNvSpPr txBox="1"/>
          <p:nvPr/>
        </p:nvSpPr>
        <p:spPr>
          <a:xfrm>
            <a:off x="567954" y="1619094"/>
            <a:ext cx="5161514"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No Charge for managing Cluster</a:t>
            </a:r>
          </a:p>
          <a:p>
            <a:pPr marL="285750" indent="-285750">
              <a:buFont typeface="Arial" panose="020B0604020202020204" pitchFamily="34" charset="0"/>
              <a:buChar char="•"/>
            </a:pPr>
            <a:r>
              <a:rPr lang="en-US" sz="2800" dirty="0"/>
              <a:t>Based on VM Pricing for nodes</a:t>
            </a:r>
          </a:p>
        </p:txBody>
      </p:sp>
      <p:pic>
        <p:nvPicPr>
          <p:cNvPr id="19458" name="Picture 2" descr="Microsoft Azure Kubernetes Services In UK | Australia | USA">
            <a:extLst>
              <a:ext uri="{FF2B5EF4-FFF2-40B4-BE49-F238E27FC236}">
                <a16:creationId xmlns:a16="http://schemas.microsoft.com/office/drawing/2014/main" id="{16A9591F-1675-DC49-99CE-6E84CC53B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672" y="3146789"/>
            <a:ext cx="6201378" cy="287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4878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2548005" cy="769441"/>
          </a:xfrm>
          <a:prstGeom prst="rect">
            <a:avLst/>
          </a:prstGeom>
          <a:noFill/>
        </p:spPr>
        <p:txBody>
          <a:bodyPr wrap="none" rtlCol="0">
            <a:spAutoFit/>
          </a:bodyPr>
          <a:lstStyle/>
          <a:p>
            <a:r>
              <a:rPr lang="en-US" sz="4400" b="1" dirty="0"/>
              <a:t>Azure SQL</a:t>
            </a:r>
          </a:p>
        </p:txBody>
      </p:sp>
      <p:sp>
        <p:nvSpPr>
          <p:cNvPr id="3" name="TextBox 2">
            <a:extLst>
              <a:ext uri="{FF2B5EF4-FFF2-40B4-BE49-F238E27FC236}">
                <a16:creationId xmlns:a16="http://schemas.microsoft.com/office/drawing/2014/main" id="{6B85D31E-8FB3-F541-979A-5FF3EB919DD8}"/>
              </a:ext>
            </a:extLst>
          </p:cNvPr>
          <p:cNvSpPr txBox="1"/>
          <p:nvPr/>
        </p:nvSpPr>
        <p:spPr>
          <a:xfrm>
            <a:off x="984642" y="1584370"/>
            <a:ext cx="416858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Serverless</a:t>
            </a:r>
          </a:p>
          <a:p>
            <a:pPr marL="285750" indent="-285750">
              <a:buFont typeface="Arial" panose="020B0604020202020204" pitchFamily="34" charset="0"/>
              <a:buChar char="•"/>
            </a:pPr>
            <a:r>
              <a:rPr lang="en-US" sz="2800" dirty="0"/>
              <a:t>V-Core</a:t>
            </a:r>
          </a:p>
          <a:p>
            <a:pPr marL="285750" indent="-285750">
              <a:buFont typeface="Arial" panose="020B0604020202020204" pitchFamily="34" charset="0"/>
              <a:buChar char="•"/>
            </a:pPr>
            <a:r>
              <a:rPr lang="en-US" sz="2800" dirty="0"/>
              <a:t>DTU</a:t>
            </a:r>
          </a:p>
          <a:p>
            <a:pPr marL="742950" lvl="1" indent="-285750">
              <a:buFont typeface="Arial" panose="020B0604020202020204" pitchFamily="34" charset="0"/>
              <a:buChar char="•"/>
            </a:pPr>
            <a:r>
              <a:rPr lang="en-US" sz="2800" dirty="0"/>
              <a:t>Database Transaction Unit</a:t>
            </a:r>
          </a:p>
          <a:p>
            <a:pPr marL="742950" lvl="1" indent="-285750">
              <a:buFont typeface="Arial" panose="020B0604020202020204" pitchFamily="34" charset="0"/>
              <a:buChar char="•"/>
            </a:pPr>
            <a:r>
              <a:rPr lang="en-US" sz="2800" dirty="0"/>
              <a:t>CPU, Memory, I/O</a:t>
            </a:r>
          </a:p>
          <a:p>
            <a:pPr marL="285750" indent="-285750">
              <a:buFont typeface="Arial" panose="020B0604020202020204" pitchFamily="34" charset="0"/>
              <a:buChar char="•"/>
            </a:pPr>
            <a:r>
              <a:rPr lang="en-US" sz="2800" dirty="0"/>
              <a:t>Single Database</a:t>
            </a:r>
          </a:p>
          <a:p>
            <a:pPr marL="285750" indent="-285750">
              <a:buFont typeface="Arial" panose="020B0604020202020204" pitchFamily="34" charset="0"/>
              <a:buChar char="•"/>
            </a:pPr>
            <a:r>
              <a:rPr lang="en-US" sz="2800" dirty="0"/>
              <a:t>Elastic Pool</a:t>
            </a:r>
          </a:p>
          <a:p>
            <a:pPr marL="285750" indent="-285750">
              <a:buFont typeface="Arial" panose="020B0604020202020204" pitchFamily="34" charset="0"/>
              <a:buChar char="•"/>
            </a:pPr>
            <a:r>
              <a:rPr lang="en-US" sz="2800" dirty="0"/>
              <a:t>Service Tier</a:t>
            </a:r>
          </a:p>
          <a:p>
            <a:pPr marL="742950" lvl="1" indent="-285750">
              <a:buFont typeface="Arial" panose="020B0604020202020204" pitchFamily="34" charset="0"/>
              <a:buChar char="•"/>
            </a:pPr>
            <a:r>
              <a:rPr lang="en-US" sz="2800" dirty="0"/>
              <a:t>Basic, Business Critical, </a:t>
            </a:r>
            <a:r>
              <a:rPr lang="en-US" sz="2800" dirty="0" err="1"/>
              <a:t>HyperScale</a:t>
            </a:r>
            <a:endParaRPr lang="en-US" sz="2800" dirty="0"/>
          </a:p>
        </p:txBody>
      </p:sp>
      <p:pic>
        <p:nvPicPr>
          <p:cNvPr id="7170" name="Picture 2" descr="Microsoft Azure SQL Database Single Standard S0 - overage fee - 10 days -  4WP-00905 - Security - CDWG.com">
            <a:extLst>
              <a:ext uri="{FF2B5EF4-FFF2-40B4-BE49-F238E27FC236}">
                <a16:creationId xmlns:a16="http://schemas.microsoft.com/office/drawing/2014/main" id="{E30CDB5C-D406-FC4D-A463-2FFBE5D5A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170" y="1975882"/>
            <a:ext cx="3466006" cy="248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034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3468129" cy="769441"/>
          </a:xfrm>
          <a:prstGeom prst="rect">
            <a:avLst/>
          </a:prstGeom>
          <a:noFill/>
        </p:spPr>
        <p:txBody>
          <a:bodyPr wrap="none" rtlCol="0">
            <a:spAutoFit/>
          </a:bodyPr>
          <a:lstStyle/>
          <a:p>
            <a:r>
              <a:rPr lang="en-US" sz="4400" b="1" dirty="0"/>
              <a:t>Azure Cosmos</a:t>
            </a:r>
          </a:p>
        </p:txBody>
      </p:sp>
      <p:sp>
        <p:nvSpPr>
          <p:cNvPr id="3" name="TextBox 2">
            <a:extLst>
              <a:ext uri="{FF2B5EF4-FFF2-40B4-BE49-F238E27FC236}">
                <a16:creationId xmlns:a16="http://schemas.microsoft.com/office/drawing/2014/main" id="{6B85D31E-8FB3-F541-979A-5FF3EB919DD8}"/>
              </a:ext>
            </a:extLst>
          </p:cNvPr>
          <p:cNvSpPr txBox="1"/>
          <p:nvPr/>
        </p:nvSpPr>
        <p:spPr>
          <a:xfrm>
            <a:off x="1030941" y="2151529"/>
            <a:ext cx="4168588" cy="4832092"/>
          </a:xfrm>
          <a:prstGeom prst="rect">
            <a:avLst/>
          </a:prstGeom>
          <a:noFill/>
        </p:spPr>
        <p:txBody>
          <a:bodyPr wrap="square" rtlCol="0">
            <a:spAutoFit/>
          </a:bodyPr>
          <a:lstStyle/>
          <a:p>
            <a:pPr marL="285750" indent="-285750">
              <a:buFont typeface="Arial" panose="020B0604020202020204" pitchFamily="34" charset="0"/>
              <a:buChar char="•"/>
            </a:pPr>
            <a:r>
              <a:rPr lang="en-US" sz="4400" dirty="0"/>
              <a:t>Provisioned Throughput</a:t>
            </a:r>
          </a:p>
          <a:p>
            <a:pPr marL="285750" indent="-285750">
              <a:buFont typeface="Arial" panose="020B0604020202020204" pitchFamily="34" charset="0"/>
              <a:buChar char="•"/>
            </a:pPr>
            <a:r>
              <a:rPr lang="en-US" sz="4400" dirty="0"/>
              <a:t>Serverless</a:t>
            </a:r>
          </a:p>
          <a:p>
            <a:pPr marL="285750" indent="-285750">
              <a:buFont typeface="Arial" panose="020B0604020202020204" pitchFamily="34" charset="0"/>
              <a:buChar char="•"/>
            </a:pPr>
            <a:r>
              <a:rPr lang="en-US" sz="4400" dirty="0"/>
              <a:t>Storage Costs</a:t>
            </a:r>
          </a:p>
          <a:p>
            <a:pPr marL="285750" indent="-285750">
              <a:buFont typeface="Arial" panose="020B0604020202020204" pitchFamily="34" charset="0"/>
              <a:buChar char="•"/>
            </a:pPr>
            <a:r>
              <a:rPr lang="en-US" sz="4400" dirty="0"/>
              <a:t>RUs</a:t>
            </a:r>
          </a:p>
          <a:p>
            <a:pPr marL="742950" lvl="1" indent="-285750">
              <a:buFont typeface="Arial" panose="020B0604020202020204" pitchFamily="34" charset="0"/>
              <a:buChar char="•"/>
            </a:pPr>
            <a:r>
              <a:rPr lang="en-US" sz="4400" dirty="0"/>
              <a:t>Request Units</a:t>
            </a:r>
          </a:p>
          <a:p>
            <a:pPr marL="285750" indent="-285750">
              <a:buFont typeface="Arial" panose="020B0604020202020204" pitchFamily="34" charset="0"/>
              <a:buChar char="•"/>
            </a:pPr>
            <a:endParaRPr lang="en-US" sz="4400" dirty="0"/>
          </a:p>
        </p:txBody>
      </p:sp>
      <p:pic>
        <p:nvPicPr>
          <p:cNvPr id="8196" name="Picture 4" descr="Top reasons to migrate MongoDB to Cosmos DB - Neal Analytics">
            <a:extLst>
              <a:ext uri="{FF2B5EF4-FFF2-40B4-BE49-F238E27FC236}">
                <a16:creationId xmlns:a16="http://schemas.microsoft.com/office/drawing/2014/main" id="{349CA1F4-16B1-CE42-8B0A-61040C10B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188" y="1045506"/>
            <a:ext cx="7620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99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4615944" cy="769441"/>
          </a:xfrm>
          <a:prstGeom prst="rect">
            <a:avLst/>
          </a:prstGeom>
          <a:noFill/>
        </p:spPr>
        <p:txBody>
          <a:bodyPr wrap="none" rtlCol="0">
            <a:spAutoFit/>
          </a:bodyPr>
          <a:lstStyle/>
          <a:p>
            <a:r>
              <a:rPr lang="en-US" sz="4400" b="1" dirty="0"/>
              <a:t>Azure Blob Storage</a:t>
            </a:r>
          </a:p>
        </p:txBody>
      </p:sp>
      <p:sp>
        <p:nvSpPr>
          <p:cNvPr id="3" name="TextBox 2">
            <a:extLst>
              <a:ext uri="{FF2B5EF4-FFF2-40B4-BE49-F238E27FC236}">
                <a16:creationId xmlns:a16="http://schemas.microsoft.com/office/drawing/2014/main" id="{6B85D31E-8FB3-F541-979A-5FF3EB919DD8}"/>
              </a:ext>
            </a:extLst>
          </p:cNvPr>
          <p:cNvSpPr txBox="1"/>
          <p:nvPr/>
        </p:nvSpPr>
        <p:spPr>
          <a:xfrm>
            <a:off x="228654" y="2163103"/>
            <a:ext cx="5014677"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Premium/Hot/Cold/Archive</a:t>
            </a:r>
          </a:p>
          <a:p>
            <a:pPr marL="285750" indent="-285750">
              <a:buFont typeface="Arial" panose="020B0604020202020204" pitchFamily="34" charset="0"/>
              <a:buChar char="•"/>
            </a:pPr>
            <a:r>
              <a:rPr lang="en-US" sz="3200" dirty="0"/>
              <a:t>Priced per GB</a:t>
            </a:r>
          </a:p>
          <a:p>
            <a:pPr marL="285750" indent="-285750">
              <a:buFont typeface="Arial" panose="020B0604020202020204" pitchFamily="34" charset="0"/>
              <a:buChar char="•"/>
            </a:pPr>
            <a:r>
              <a:rPr lang="en-US" sz="3200" dirty="0"/>
              <a:t>Tiered Pricing on TB</a:t>
            </a:r>
          </a:p>
        </p:txBody>
      </p:sp>
      <p:pic>
        <p:nvPicPr>
          <p:cNvPr id="9218" name="Picture 2" descr="Azure Storage Blobs Pricing | Microsoft Azure">
            <a:extLst>
              <a:ext uri="{FF2B5EF4-FFF2-40B4-BE49-F238E27FC236}">
                <a16:creationId xmlns:a16="http://schemas.microsoft.com/office/drawing/2014/main" id="{5B655AA2-5799-CB40-8A2A-966CC7F0A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05" y="1225648"/>
            <a:ext cx="6200801" cy="325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1348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3921779" cy="769441"/>
          </a:xfrm>
          <a:prstGeom prst="rect">
            <a:avLst/>
          </a:prstGeom>
          <a:noFill/>
        </p:spPr>
        <p:txBody>
          <a:bodyPr wrap="none" rtlCol="0">
            <a:spAutoFit/>
          </a:bodyPr>
          <a:lstStyle/>
          <a:p>
            <a:r>
              <a:rPr lang="en-US" sz="4400" b="1" dirty="0"/>
              <a:t>Azure Functions</a:t>
            </a:r>
          </a:p>
        </p:txBody>
      </p:sp>
      <p:sp>
        <p:nvSpPr>
          <p:cNvPr id="3" name="TextBox 2">
            <a:extLst>
              <a:ext uri="{FF2B5EF4-FFF2-40B4-BE49-F238E27FC236}">
                <a16:creationId xmlns:a16="http://schemas.microsoft.com/office/drawing/2014/main" id="{6B85D31E-8FB3-F541-979A-5FF3EB919DD8}"/>
              </a:ext>
            </a:extLst>
          </p:cNvPr>
          <p:cNvSpPr txBox="1"/>
          <p:nvPr/>
        </p:nvSpPr>
        <p:spPr>
          <a:xfrm>
            <a:off x="544804" y="1863819"/>
            <a:ext cx="4168588"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t>Consumption</a:t>
            </a:r>
          </a:p>
          <a:p>
            <a:pPr marL="742950" lvl="1" indent="-285750">
              <a:buFont typeface="Arial" panose="020B0604020202020204" pitchFamily="34" charset="0"/>
              <a:buChar char="•"/>
            </a:pPr>
            <a:r>
              <a:rPr lang="en-US" sz="3200" dirty="0"/>
              <a:t>1 Million Free</a:t>
            </a:r>
          </a:p>
          <a:p>
            <a:pPr marL="742950" lvl="1" indent="-285750">
              <a:buFont typeface="Arial" panose="020B0604020202020204" pitchFamily="34" charset="0"/>
              <a:buChar char="•"/>
            </a:pPr>
            <a:r>
              <a:rPr lang="en-US" sz="3200" dirty="0"/>
              <a:t>Cold Starts</a:t>
            </a:r>
          </a:p>
          <a:p>
            <a:pPr marL="285750" indent="-285750">
              <a:buFont typeface="Arial" panose="020B0604020202020204" pitchFamily="34" charset="0"/>
              <a:buChar char="•"/>
            </a:pPr>
            <a:r>
              <a:rPr lang="en-US" sz="3200" dirty="0"/>
              <a:t>Premium</a:t>
            </a:r>
          </a:p>
          <a:p>
            <a:pPr marL="742950" lvl="1" indent="-285750">
              <a:buFont typeface="Arial" panose="020B0604020202020204" pitchFamily="34" charset="0"/>
              <a:buChar char="•"/>
            </a:pPr>
            <a:r>
              <a:rPr lang="en-US" sz="3200" dirty="0"/>
              <a:t>Pay for Cores, and Memory</a:t>
            </a:r>
          </a:p>
          <a:p>
            <a:pPr marL="285750" indent="-285750">
              <a:buFont typeface="Arial" panose="020B0604020202020204" pitchFamily="34" charset="0"/>
              <a:buChar char="•"/>
            </a:pPr>
            <a:r>
              <a:rPr lang="en-US" sz="3200" dirty="0"/>
              <a:t>App Service Plan</a:t>
            </a:r>
          </a:p>
          <a:p>
            <a:endParaRPr lang="en-US" sz="3200" dirty="0"/>
          </a:p>
        </p:txBody>
      </p:sp>
      <p:pic>
        <p:nvPicPr>
          <p:cNvPr id="11266" name="Picture 2" descr="Pricing - Functions | Microsoft Azure">
            <a:extLst>
              <a:ext uri="{FF2B5EF4-FFF2-40B4-BE49-F238E27FC236}">
                <a16:creationId xmlns:a16="http://schemas.microsoft.com/office/drawing/2014/main" id="{C4E3F135-7275-A448-A8F0-878C6B86A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529" y="1346632"/>
            <a:ext cx="4824998" cy="253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80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4533677" cy="769441"/>
          </a:xfrm>
          <a:prstGeom prst="rect">
            <a:avLst/>
          </a:prstGeom>
          <a:noFill/>
        </p:spPr>
        <p:txBody>
          <a:bodyPr wrap="none" rtlCol="0">
            <a:spAutoFit/>
          </a:bodyPr>
          <a:lstStyle/>
          <a:p>
            <a:r>
              <a:rPr lang="en-US" sz="4400" b="1" dirty="0"/>
              <a:t>Azure App Insights</a:t>
            </a:r>
          </a:p>
        </p:txBody>
      </p:sp>
      <p:sp>
        <p:nvSpPr>
          <p:cNvPr id="3" name="TextBox 2">
            <a:extLst>
              <a:ext uri="{FF2B5EF4-FFF2-40B4-BE49-F238E27FC236}">
                <a16:creationId xmlns:a16="http://schemas.microsoft.com/office/drawing/2014/main" id="{6B85D31E-8FB3-F541-979A-5FF3EB919DD8}"/>
              </a:ext>
            </a:extLst>
          </p:cNvPr>
          <p:cNvSpPr txBox="1"/>
          <p:nvPr/>
        </p:nvSpPr>
        <p:spPr>
          <a:xfrm>
            <a:off x="544804" y="1863819"/>
            <a:ext cx="4168588"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Commitment</a:t>
            </a:r>
          </a:p>
          <a:p>
            <a:pPr marL="285750" indent="-285750">
              <a:buFont typeface="Arial" panose="020B0604020202020204" pitchFamily="34" charset="0"/>
              <a:buChar char="•"/>
            </a:pPr>
            <a:r>
              <a:rPr lang="en-US" sz="3200" dirty="0"/>
              <a:t>Pay-as-you-go</a:t>
            </a:r>
          </a:p>
          <a:p>
            <a:pPr marL="742950" lvl="1" indent="-285750">
              <a:buFont typeface="Arial" panose="020B0604020202020204" pitchFamily="34" charset="0"/>
              <a:buChar char="•"/>
            </a:pPr>
            <a:r>
              <a:rPr lang="en-US" sz="3200" dirty="0"/>
              <a:t>$2.76 /GB  </a:t>
            </a:r>
          </a:p>
          <a:p>
            <a:pPr marL="742950" lvl="1" indent="-285750">
              <a:buFont typeface="Arial" panose="020B0604020202020204" pitchFamily="34" charset="0"/>
              <a:buChar char="•"/>
            </a:pPr>
            <a:r>
              <a:rPr lang="en-US" sz="3200" dirty="0"/>
              <a:t>First 5 GB free</a:t>
            </a:r>
          </a:p>
          <a:p>
            <a:pPr marL="285750" indent="-285750">
              <a:buFont typeface="Arial" panose="020B0604020202020204" pitchFamily="34" charset="0"/>
              <a:buChar char="•"/>
            </a:pPr>
            <a:r>
              <a:rPr lang="en-US" sz="3200" dirty="0"/>
              <a:t>Cost for storage</a:t>
            </a:r>
          </a:p>
          <a:p>
            <a:pPr marL="742950" lvl="1" indent="-285750">
              <a:buFont typeface="Arial" panose="020B0604020202020204" pitchFamily="34" charset="0"/>
              <a:buChar char="•"/>
            </a:pPr>
            <a:r>
              <a:rPr lang="en-US" sz="3200" dirty="0"/>
              <a:t>0.12 per GB</a:t>
            </a:r>
          </a:p>
          <a:p>
            <a:pPr marL="285750" indent="-285750">
              <a:buFont typeface="Arial" panose="020B0604020202020204" pitchFamily="34" charset="0"/>
              <a:buChar char="•"/>
            </a:pPr>
            <a:r>
              <a:rPr lang="en-US" sz="3200" dirty="0"/>
              <a:t>Alerts</a:t>
            </a:r>
          </a:p>
        </p:txBody>
      </p:sp>
      <p:pic>
        <p:nvPicPr>
          <p:cNvPr id="20482" name="Picture 2" descr="Application Insights | Microsoft Azure Color">
            <a:extLst>
              <a:ext uri="{FF2B5EF4-FFF2-40B4-BE49-F238E27FC236}">
                <a16:creationId xmlns:a16="http://schemas.microsoft.com/office/drawing/2014/main" id="{AE31D668-660E-B74B-8A6B-1D7922354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506" y="1638300"/>
            <a:ext cx="22733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388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5935086" cy="769441"/>
          </a:xfrm>
          <a:prstGeom prst="rect">
            <a:avLst/>
          </a:prstGeom>
          <a:noFill/>
        </p:spPr>
        <p:txBody>
          <a:bodyPr wrap="none" rtlCol="0">
            <a:spAutoFit/>
          </a:bodyPr>
          <a:lstStyle/>
          <a:p>
            <a:r>
              <a:rPr lang="en-US" sz="4400" b="1" dirty="0"/>
              <a:t>Azure Cost Management</a:t>
            </a:r>
          </a:p>
        </p:txBody>
      </p:sp>
      <p:pic>
        <p:nvPicPr>
          <p:cNvPr id="4" name="Picture 3">
            <a:extLst>
              <a:ext uri="{FF2B5EF4-FFF2-40B4-BE49-F238E27FC236}">
                <a16:creationId xmlns:a16="http://schemas.microsoft.com/office/drawing/2014/main" id="{9E2E3CF9-828F-BF4D-B327-FB1126BE4839}"/>
              </a:ext>
            </a:extLst>
          </p:cNvPr>
          <p:cNvPicPr>
            <a:picLocks noChangeAspect="1"/>
          </p:cNvPicPr>
          <p:nvPr/>
        </p:nvPicPr>
        <p:blipFill>
          <a:blip r:embed="rId4"/>
          <a:stretch>
            <a:fillRect/>
          </a:stretch>
        </p:blipFill>
        <p:spPr>
          <a:xfrm>
            <a:off x="1159717" y="1496162"/>
            <a:ext cx="9983306" cy="4680345"/>
          </a:xfrm>
          <a:prstGeom prst="rect">
            <a:avLst/>
          </a:prstGeom>
        </p:spPr>
      </p:pic>
    </p:spTree>
    <p:extLst>
      <p:ext uri="{BB962C8B-B14F-4D97-AF65-F5344CB8AC3E}">
        <p14:creationId xmlns:p14="http://schemas.microsoft.com/office/powerpoint/2010/main" val="42541634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5935086" cy="769441"/>
          </a:xfrm>
          <a:prstGeom prst="rect">
            <a:avLst/>
          </a:prstGeom>
          <a:noFill/>
        </p:spPr>
        <p:txBody>
          <a:bodyPr wrap="none" rtlCol="0">
            <a:spAutoFit/>
          </a:bodyPr>
          <a:lstStyle/>
          <a:p>
            <a:r>
              <a:rPr lang="en-US" sz="4400" b="1" dirty="0"/>
              <a:t>Azure Cost Management</a:t>
            </a:r>
          </a:p>
        </p:txBody>
      </p:sp>
      <p:pic>
        <p:nvPicPr>
          <p:cNvPr id="3" name="Picture 2">
            <a:extLst>
              <a:ext uri="{FF2B5EF4-FFF2-40B4-BE49-F238E27FC236}">
                <a16:creationId xmlns:a16="http://schemas.microsoft.com/office/drawing/2014/main" id="{28FBD57D-0652-A546-842C-CE4140D1653B}"/>
              </a:ext>
            </a:extLst>
          </p:cNvPr>
          <p:cNvPicPr>
            <a:picLocks noChangeAspect="1"/>
          </p:cNvPicPr>
          <p:nvPr/>
        </p:nvPicPr>
        <p:blipFill>
          <a:blip r:embed="rId4"/>
          <a:stretch>
            <a:fillRect/>
          </a:stretch>
        </p:blipFill>
        <p:spPr>
          <a:xfrm>
            <a:off x="0" y="1907544"/>
            <a:ext cx="12192000" cy="3042912"/>
          </a:xfrm>
          <a:prstGeom prst="rect">
            <a:avLst/>
          </a:prstGeom>
        </p:spPr>
      </p:pic>
    </p:spTree>
    <p:extLst>
      <p:ext uri="{BB962C8B-B14F-4D97-AF65-F5344CB8AC3E}">
        <p14:creationId xmlns:p14="http://schemas.microsoft.com/office/powerpoint/2010/main" val="3302608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71994D9-A2FA-8740-B50A-CF56691A0D89}"/>
              </a:ext>
            </a:extLst>
          </p:cNvPr>
          <p:cNvSpPr txBox="1"/>
          <p:nvPr/>
        </p:nvSpPr>
        <p:spPr>
          <a:xfrm>
            <a:off x="5421790" y="710540"/>
            <a:ext cx="5465793" cy="837473"/>
          </a:xfrm>
          <a:prstGeom prst="rect">
            <a:avLst/>
          </a:prstGeom>
          <a:noFill/>
        </p:spPr>
        <p:txBody>
          <a:bodyPr wrap="square" rtlCol="0">
            <a:spAutoFit/>
          </a:bodyPr>
          <a:lstStyle/>
          <a:p>
            <a:pPr>
              <a:lnSpc>
                <a:spcPct val="150000"/>
              </a:lnSpc>
            </a:pPr>
            <a:r>
              <a:rPr lang="en-US" sz="3600" b="1" spc="600">
                <a:latin typeface="Montserrat" charset="0"/>
                <a:ea typeface="Montserrat" charset="0"/>
                <a:cs typeface="Montserrat" charset="0"/>
              </a:rPr>
              <a:t>WHO WE ARE</a:t>
            </a:r>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2"/>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person, indoor, looking&#10;&#10;Description automatically generated">
            <a:extLst>
              <a:ext uri="{FF2B5EF4-FFF2-40B4-BE49-F238E27FC236}">
                <a16:creationId xmlns:a16="http://schemas.microsoft.com/office/drawing/2014/main" id="{0F3C4EC7-6A10-C64D-8D3F-C58CC59B9299}"/>
              </a:ext>
            </a:extLst>
          </p:cNvPr>
          <p:cNvPicPr>
            <a:picLocks noChangeAspect="1"/>
          </p:cNvPicPr>
          <p:nvPr/>
        </p:nvPicPr>
        <p:blipFill>
          <a:blip r:embed="rId3"/>
          <a:stretch>
            <a:fillRect/>
          </a:stretch>
        </p:blipFill>
        <p:spPr>
          <a:xfrm>
            <a:off x="552575" y="1897112"/>
            <a:ext cx="4375134" cy="3063775"/>
          </a:xfrm>
          <a:prstGeom prst="rect">
            <a:avLst/>
          </a:prstGeom>
        </p:spPr>
      </p:pic>
      <p:sp>
        <p:nvSpPr>
          <p:cNvPr id="2" name="TextBox 1">
            <a:extLst>
              <a:ext uri="{FF2B5EF4-FFF2-40B4-BE49-F238E27FC236}">
                <a16:creationId xmlns:a16="http://schemas.microsoft.com/office/drawing/2014/main" id="{76A5CD83-B131-214F-94C4-743EE5D9BC0F}"/>
              </a:ext>
            </a:extLst>
          </p:cNvPr>
          <p:cNvSpPr txBox="1"/>
          <p:nvPr/>
        </p:nvSpPr>
        <p:spPr>
          <a:xfrm>
            <a:off x="5421790" y="1637844"/>
            <a:ext cx="4621352" cy="3970318"/>
          </a:xfrm>
          <a:prstGeom prst="rect">
            <a:avLst/>
          </a:prstGeom>
          <a:noFill/>
        </p:spPr>
        <p:txBody>
          <a:bodyPr wrap="square" rtlCol="0">
            <a:spAutoFit/>
          </a:bodyPr>
          <a:lstStyle/>
          <a:p>
            <a:pPr algn="l"/>
            <a:r>
              <a:rPr lang="en-US" b="1" dirty="0"/>
              <a:t>Kevin </a:t>
            </a:r>
            <a:r>
              <a:rPr lang="en-US" b="1" dirty="0" err="1"/>
              <a:t>Grossnicklaus</a:t>
            </a:r>
            <a:endParaRPr lang="en-US" b="1" dirty="0"/>
          </a:p>
          <a:p>
            <a:pPr algn="l"/>
            <a:r>
              <a:rPr lang="en-US" dirty="0"/>
              <a:t>President</a:t>
            </a:r>
          </a:p>
          <a:p>
            <a:pPr algn="l"/>
            <a:r>
              <a:rPr lang="en-US" dirty="0" err="1"/>
              <a:t>ArchitectNow</a:t>
            </a:r>
            <a:endParaRPr lang="en-US" dirty="0"/>
          </a:p>
          <a:p>
            <a:pPr algn="l"/>
            <a:r>
              <a:rPr lang="en-US" dirty="0">
                <a:hlinkClick r:id="rId4"/>
              </a:rPr>
              <a:t>kvgros@architectnow.net</a:t>
            </a:r>
            <a:endParaRPr lang="en-US" dirty="0"/>
          </a:p>
          <a:p>
            <a:pPr algn="l"/>
            <a:r>
              <a:rPr lang="en-US" dirty="0">
                <a:hlinkClick r:id="rId5"/>
              </a:rPr>
              <a:t>LinkedIn</a:t>
            </a:r>
            <a:r>
              <a:rPr lang="en-US" dirty="0"/>
              <a:t> </a:t>
            </a:r>
          </a:p>
          <a:p>
            <a:r>
              <a:rPr lang="en-US" dirty="0">
                <a:hlinkClick r:id="rId6"/>
              </a:rPr>
              <a:t>@kvgros</a:t>
            </a:r>
            <a:endParaRPr lang="en-US" dirty="0"/>
          </a:p>
          <a:p>
            <a:r>
              <a:rPr lang="en-US" dirty="0"/>
              <a:t> </a:t>
            </a:r>
          </a:p>
          <a:p>
            <a:pPr algn="l"/>
            <a:r>
              <a:rPr lang="en-US" b="1" dirty="0"/>
              <a:t>Alex Will</a:t>
            </a:r>
          </a:p>
          <a:p>
            <a:pPr algn="l"/>
            <a:r>
              <a:rPr lang="en-US" dirty="0"/>
              <a:t>Chief Technology Officer</a:t>
            </a:r>
          </a:p>
          <a:p>
            <a:pPr algn="l"/>
            <a:r>
              <a:rPr lang="en-US" dirty="0" err="1"/>
              <a:t>ArchitectNow</a:t>
            </a:r>
            <a:endParaRPr lang="en-US" dirty="0"/>
          </a:p>
          <a:p>
            <a:pPr algn="l"/>
            <a:r>
              <a:rPr lang="en-US" dirty="0">
                <a:hlinkClick r:id="rId7"/>
              </a:rPr>
              <a:t>awill@architectnow.net</a:t>
            </a:r>
            <a:endParaRPr lang="en-US" dirty="0"/>
          </a:p>
          <a:p>
            <a:pPr algn="l"/>
            <a:r>
              <a:rPr lang="en-US" dirty="0">
                <a:hlinkClick r:id="rId8"/>
              </a:rPr>
              <a:t>LinkedIn</a:t>
            </a:r>
            <a:endParaRPr lang="en-US" dirty="0"/>
          </a:p>
          <a:p>
            <a:r>
              <a:rPr lang="en-US" dirty="0">
                <a:hlinkClick r:id="rId9"/>
              </a:rPr>
              <a:t>YouTube</a:t>
            </a:r>
            <a:r>
              <a:rPr lang="en-US" dirty="0"/>
              <a:t> </a:t>
            </a:r>
          </a:p>
          <a:p>
            <a:r>
              <a:rPr lang="en-US" dirty="0">
                <a:hlinkClick r:id="rId10"/>
              </a:rPr>
              <a:t>@awill_dotnet</a:t>
            </a:r>
            <a:endParaRPr lang="en-US" dirty="0"/>
          </a:p>
        </p:txBody>
      </p:sp>
      <p:sp>
        <p:nvSpPr>
          <p:cNvPr id="3" name="TextBox 2">
            <a:extLst>
              <a:ext uri="{FF2B5EF4-FFF2-40B4-BE49-F238E27FC236}">
                <a16:creationId xmlns:a16="http://schemas.microsoft.com/office/drawing/2014/main" id="{038E7CC7-449E-6641-ABC1-2E62FF84033E}"/>
              </a:ext>
            </a:extLst>
          </p:cNvPr>
          <p:cNvSpPr txBox="1"/>
          <p:nvPr/>
        </p:nvSpPr>
        <p:spPr>
          <a:xfrm>
            <a:off x="2867531" y="5786827"/>
            <a:ext cx="5108518" cy="1477328"/>
          </a:xfrm>
          <a:prstGeom prst="rect">
            <a:avLst/>
          </a:prstGeom>
          <a:noFill/>
        </p:spPr>
        <p:txBody>
          <a:bodyPr wrap="square" rtlCol="0">
            <a:spAutoFit/>
          </a:bodyPr>
          <a:lstStyle/>
          <a:p>
            <a:pPr algn="ctr"/>
            <a:r>
              <a:rPr lang="en-US" dirty="0">
                <a:hlinkClick r:id="rId11"/>
              </a:rPr>
              <a:t>www.ArchitectNow.net</a:t>
            </a:r>
            <a:endParaRPr lang="en-US" dirty="0"/>
          </a:p>
          <a:p>
            <a:pPr algn="ctr"/>
            <a:r>
              <a:rPr lang="en-US" dirty="0">
                <a:hlinkClick r:id="rId12"/>
              </a:rPr>
              <a:t>@architectnow</a:t>
            </a:r>
            <a:endParaRPr lang="en-US" dirty="0"/>
          </a:p>
          <a:p>
            <a:pPr algn="ctr"/>
            <a:r>
              <a:rPr lang="en-US" dirty="0">
                <a:hlinkClick r:id="rId13"/>
              </a:rPr>
              <a:t>LinkedIn</a:t>
            </a:r>
            <a:r>
              <a:rPr lang="en-US" dirty="0"/>
              <a:t> </a:t>
            </a:r>
          </a:p>
          <a:p>
            <a:pPr algn="ctr"/>
            <a:endParaRPr lang="en-US" dirty="0"/>
          </a:p>
          <a:p>
            <a:pPr algn="l"/>
            <a:endParaRPr lang="en-US" dirty="0"/>
          </a:p>
        </p:txBody>
      </p:sp>
    </p:spTree>
    <p:extLst>
      <p:ext uri="{BB962C8B-B14F-4D97-AF65-F5344CB8AC3E}">
        <p14:creationId xmlns:p14="http://schemas.microsoft.com/office/powerpoint/2010/main" val="34217636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5935086" cy="769441"/>
          </a:xfrm>
          <a:prstGeom prst="rect">
            <a:avLst/>
          </a:prstGeom>
          <a:noFill/>
        </p:spPr>
        <p:txBody>
          <a:bodyPr wrap="none" rtlCol="0">
            <a:spAutoFit/>
          </a:bodyPr>
          <a:lstStyle/>
          <a:p>
            <a:r>
              <a:rPr lang="en-US" sz="4400" b="1" dirty="0"/>
              <a:t>Azure Cost Management</a:t>
            </a:r>
          </a:p>
        </p:txBody>
      </p:sp>
      <p:pic>
        <p:nvPicPr>
          <p:cNvPr id="4" name="Picture 3">
            <a:extLst>
              <a:ext uri="{FF2B5EF4-FFF2-40B4-BE49-F238E27FC236}">
                <a16:creationId xmlns:a16="http://schemas.microsoft.com/office/drawing/2014/main" id="{D2A42540-0F24-8143-AA66-A7933B483C57}"/>
              </a:ext>
            </a:extLst>
          </p:cNvPr>
          <p:cNvPicPr>
            <a:picLocks noChangeAspect="1"/>
          </p:cNvPicPr>
          <p:nvPr/>
        </p:nvPicPr>
        <p:blipFill>
          <a:blip r:embed="rId4"/>
          <a:stretch>
            <a:fillRect/>
          </a:stretch>
        </p:blipFill>
        <p:spPr>
          <a:xfrm>
            <a:off x="0" y="1510267"/>
            <a:ext cx="12192000" cy="4277304"/>
          </a:xfrm>
          <a:prstGeom prst="rect">
            <a:avLst/>
          </a:prstGeom>
        </p:spPr>
      </p:pic>
    </p:spTree>
    <p:extLst>
      <p:ext uri="{BB962C8B-B14F-4D97-AF65-F5344CB8AC3E}">
        <p14:creationId xmlns:p14="http://schemas.microsoft.com/office/powerpoint/2010/main" val="2231195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5356723" cy="769441"/>
          </a:xfrm>
          <a:prstGeom prst="rect">
            <a:avLst/>
          </a:prstGeom>
          <a:noFill/>
        </p:spPr>
        <p:txBody>
          <a:bodyPr wrap="none" rtlCol="0">
            <a:spAutoFit/>
          </a:bodyPr>
          <a:lstStyle/>
          <a:p>
            <a:r>
              <a:rPr lang="en-US" sz="4400" b="1" dirty="0"/>
              <a:t>Infrastructure as Code</a:t>
            </a:r>
          </a:p>
        </p:txBody>
      </p:sp>
      <p:sp>
        <p:nvSpPr>
          <p:cNvPr id="4" name="TextBox 3">
            <a:extLst>
              <a:ext uri="{FF2B5EF4-FFF2-40B4-BE49-F238E27FC236}">
                <a16:creationId xmlns:a16="http://schemas.microsoft.com/office/drawing/2014/main" id="{2C01B2D5-E803-9445-8A97-48105328AB55}"/>
              </a:ext>
            </a:extLst>
          </p:cNvPr>
          <p:cNvSpPr txBox="1"/>
          <p:nvPr/>
        </p:nvSpPr>
        <p:spPr>
          <a:xfrm>
            <a:off x="1041722" y="2187615"/>
            <a:ext cx="1935658" cy="923330"/>
          </a:xfrm>
          <a:prstGeom prst="rect">
            <a:avLst/>
          </a:prstGeom>
          <a:noFill/>
        </p:spPr>
        <p:txBody>
          <a:bodyPr wrap="none" rtlCol="0">
            <a:spAutoFit/>
          </a:bodyPr>
          <a:lstStyle/>
          <a:p>
            <a:pPr marL="285750" indent="-285750">
              <a:buFont typeface="Arial" panose="020B0604020202020204" pitchFamily="34" charset="0"/>
              <a:buChar char="•"/>
            </a:pPr>
            <a:r>
              <a:rPr lang="en-US" dirty="0"/>
              <a:t>Terraform</a:t>
            </a:r>
          </a:p>
          <a:p>
            <a:pPr marL="285750" indent="-285750">
              <a:buFont typeface="Arial" panose="020B0604020202020204" pitchFamily="34" charset="0"/>
              <a:buChar char="•"/>
            </a:pPr>
            <a:r>
              <a:rPr lang="en-US" dirty="0"/>
              <a:t>ARM Templates</a:t>
            </a:r>
          </a:p>
          <a:p>
            <a:pPr marL="285750" indent="-285750">
              <a:buFont typeface="Arial" panose="020B0604020202020204" pitchFamily="34" charset="0"/>
              <a:buChar char="•"/>
            </a:pPr>
            <a:r>
              <a:rPr lang="en-US" dirty="0"/>
              <a:t>Bicep</a:t>
            </a:r>
          </a:p>
        </p:txBody>
      </p:sp>
      <p:sp>
        <p:nvSpPr>
          <p:cNvPr id="5" name="TextBox 4">
            <a:extLst>
              <a:ext uri="{FF2B5EF4-FFF2-40B4-BE49-F238E27FC236}">
                <a16:creationId xmlns:a16="http://schemas.microsoft.com/office/drawing/2014/main" id="{04C03594-61AF-1A47-95EC-8EB92F7D668B}"/>
              </a:ext>
            </a:extLst>
          </p:cNvPr>
          <p:cNvSpPr txBox="1"/>
          <p:nvPr/>
        </p:nvSpPr>
        <p:spPr>
          <a:xfrm>
            <a:off x="1041722" y="4043030"/>
            <a:ext cx="7558268" cy="646331"/>
          </a:xfrm>
          <a:prstGeom prst="rect">
            <a:avLst/>
          </a:prstGeom>
          <a:noFill/>
        </p:spPr>
        <p:txBody>
          <a:bodyPr wrap="square" rtlCol="0">
            <a:spAutoFit/>
          </a:bodyPr>
          <a:lstStyle/>
          <a:p>
            <a:pPr marL="285750" indent="-285750">
              <a:buFont typeface="Arial" panose="020B0604020202020204" pitchFamily="34" charset="0"/>
              <a:buChar char="•"/>
            </a:pPr>
            <a:r>
              <a:rPr lang="en-US" dirty="0"/>
              <a:t>Allows us to quickly and cost effectively, create and teardown environments</a:t>
            </a:r>
          </a:p>
          <a:p>
            <a:pPr marL="285750" indent="-285750">
              <a:buFont typeface="Arial" panose="020B0604020202020204" pitchFamily="34" charset="0"/>
              <a:buChar char="•"/>
            </a:pPr>
            <a:r>
              <a:rPr lang="en-US" dirty="0"/>
              <a:t>Auto Test environments on Pull Requests</a:t>
            </a:r>
          </a:p>
        </p:txBody>
      </p:sp>
      <p:pic>
        <p:nvPicPr>
          <p:cNvPr id="16386" name="Picture 2" descr="Terraform Logos - Terraform by HashiCorp | Logos, Square logo, Brand  guidelines">
            <a:extLst>
              <a:ext uri="{FF2B5EF4-FFF2-40B4-BE49-F238E27FC236}">
                <a16:creationId xmlns:a16="http://schemas.microsoft.com/office/drawing/2014/main" id="{8D569C31-9DBA-344D-967A-030378279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542" y="863499"/>
            <a:ext cx="2448046" cy="244804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Getting started: Deploying resources in Azure with ARM Templates">
            <a:extLst>
              <a:ext uri="{FF2B5EF4-FFF2-40B4-BE49-F238E27FC236}">
                <a16:creationId xmlns:a16="http://schemas.microsoft.com/office/drawing/2014/main" id="{523F814D-8B72-C046-85E6-6FF757959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775" y="2087522"/>
            <a:ext cx="3295550" cy="16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000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2734496" y="155613"/>
            <a:ext cx="7630935" cy="707886"/>
          </a:xfrm>
          <a:prstGeom prst="rect">
            <a:avLst/>
          </a:prstGeom>
          <a:noFill/>
        </p:spPr>
        <p:txBody>
          <a:bodyPr wrap="none" rtlCol="0">
            <a:spAutoFit/>
          </a:bodyPr>
          <a:lstStyle/>
          <a:p>
            <a:r>
              <a:rPr lang="en-US" sz="4000" b="1" dirty="0"/>
              <a:t>Case Study: Wildwood Workspaces</a:t>
            </a:r>
          </a:p>
        </p:txBody>
      </p:sp>
      <p:sp>
        <p:nvSpPr>
          <p:cNvPr id="3" name="TextBox 2">
            <a:extLst>
              <a:ext uri="{FF2B5EF4-FFF2-40B4-BE49-F238E27FC236}">
                <a16:creationId xmlns:a16="http://schemas.microsoft.com/office/drawing/2014/main" id="{6B85D31E-8FB3-F541-979A-5FF3EB919DD8}"/>
              </a:ext>
            </a:extLst>
          </p:cNvPr>
          <p:cNvSpPr txBox="1"/>
          <p:nvPr/>
        </p:nvSpPr>
        <p:spPr>
          <a:xfrm>
            <a:off x="679999" y="2551837"/>
            <a:ext cx="564714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Marketing Site for Co-Working spots in West County</a:t>
            </a:r>
          </a:p>
          <a:p>
            <a:pPr marL="285750" indent="-285750">
              <a:buFont typeface="Arial" panose="020B0604020202020204" pitchFamily="34" charset="0"/>
              <a:buChar char="•"/>
            </a:pPr>
            <a:r>
              <a:rPr lang="en-US" dirty="0"/>
              <a:t>Used to describe the space, show images, and let them contact for a tour</a:t>
            </a:r>
          </a:p>
          <a:p>
            <a:pPr marL="285750" indent="-285750">
              <a:buFont typeface="Arial" panose="020B0604020202020204" pitchFamily="34" charset="0"/>
              <a:buChar char="•"/>
            </a:pPr>
            <a:r>
              <a:rPr lang="en-US" dirty="0"/>
              <a:t>Needed to be fast and will be frequently viewed on a mobile phone.</a:t>
            </a:r>
          </a:p>
          <a:p>
            <a:pPr marL="285750" indent="-285750">
              <a:buFont typeface="Arial" panose="020B0604020202020204" pitchFamily="34" charset="0"/>
              <a:buChar char="•"/>
            </a:pPr>
            <a:endParaRPr lang="en-US" dirty="0"/>
          </a:p>
        </p:txBody>
      </p:sp>
      <p:pic>
        <p:nvPicPr>
          <p:cNvPr id="10242" name="Picture 2">
            <a:extLst>
              <a:ext uri="{FF2B5EF4-FFF2-40B4-BE49-F238E27FC236}">
                <a16:creationId xmlns:a16="http://schemas.microsoft.com/office/drawing/2014/main" id="{550AA1E5-3DBA-8042-B3FA-251D7D41B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083" y="1225648"/>
            <a:ext cx="5360894" cy="13095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zure Storage Blobs Pricing | Microsoft Azure">
            <a:extLst>
              <a:ext uri="{FF2B5EF4-FFF2-40B4-BE49-F238E27FC236}">
                <a16:creationId xmlns:a16="http://schemas.microsoft.com/office/drawing/2014/main" id="{C7AFB428-E3ED-3D47-9DC5-FC68EA951E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1586" y="5506183"/>
            <a:ext cx="1592827" cy="83623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ricing - Content Delivery Network (CDN) | Microsoft Azure">
            <a:extLst>
              <a:ext uri="{FF2B5EF4-FFF2-40B4-BE49-F238E27FC236}">
                <a16:creationId xmlns:a16="http://schemas.microsoft.com/office/drawing/2014/main" id="{4E116A1E-B819-8244-9155-B66C360AF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2473" y="3094416"/>
            <a:ext cx="2447362" cy="1284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CFBE52-E16E-6445-BC13-B48398A94DCC}"/>
              </a:ext>
            </a:extLst>
          </p:cNvPr>
          <p:cNvSpPr txBox="1"/>
          <p:nvPr/>
        </p:nvSpPr>
        <p:spPr>
          <a:xfrm>
            <a:off x="746309" y="4754792"/>
            <a:ext cx="5514523"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Used an Azure CDN, Blob Storage, and Functions</a:t>
            </a:r>
          </a:p>
          <a:p>
            <a:pPr marL="285750" indent="-285750">
              <a:buFont typeface="Arial" panose="020B0604020202020204" pitchFamily="34" charset="0"/>
              <a:buChar char="•"/>
            </a:pPr>
            <a:r>
              <a:rPr lang="en-US" sz="2000" dirty="0"/>
              <a:t>Cost:  &lt;$1/month</a:t>
            </a:r>
          </a:p>
        </p:txBody>
      </p:sp>
      <p:pic>
        <p:nvPicPr>
          <p:cNvPr id="16" name="Picture 2" descr="Pricing - Functions | Microsoft Azure">
            <a:extLst>
              <a:ext uri="{FF2B5EF4-FFF2-40B4-BE49-F238E27FC236}">
                <a16:creationId xmlns:a16="http://schemas.microsoft.com/office/drawing/2014/main" id="{96BA0215-080A-5D4B-A1CC-DDA3DC3197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4656" y="5506183"/>
            <a:ext cx="1953625" cy="102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17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2734496" y="155613"/>
            <a:ext cx="5097165" cy="707886"/>
          </a:xfrm>
          <a:prstGeom prst="rect">
            <a:avLst/>
          </a:prstGeom>
          <a:noFill/>
        </p:spPr>
        <p:txBody>
          <a:bodyPr wrap="none" rtlCol="0">
            <a:spAutoFit/>
          </a:bodyPr>
          <a:lstStyle/>
          <a:p>
            <a:r>
              <a:rPr lang="en-US" sz="4000" b="1" dirty="0"/>
              <a:t>Case Study: THE </a:t>
            </a:r>
            <a:r>
              <a:rPr lang="en-US" sz="4000" b="1"/>
              <a:t>Kvgros</a:t>
            </a:r>
            <a:endParaRPr lang="en-US" sz="4000" b="1" dirty="0"/>
          </a:p>
        </p:txBody>
      </p:sp>
      <p:sp>
        <p:nvSpPr>
          <p:cNvPr id="3" name="TextBox 2">
            <a:extLst>
              <a:ext uri="{FF2B5EF4-FFF2-40B4-BE49-F238E27FC236}">
                <a16:creationId xmlns:a16="http://schemas.microsoft.com/office/drawing/2014/main" id="{6B85D31E-8FB3-F541-979A-5FF3EB919DD8}"/>
              </a:ext>
            </a:extLst>
          </p:cNvPr>
          <p:cNvSpPr txBox="1"/>
          <p:nvPr/>
        </p:nvSpPr>
        <p:spPr>
          <a:xfrm>
            <a:off x="1030941" y="2151529"/>
            <a:ext cx="416858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Kevin HATES big bulky computers and love his iPad Pro.</a:t>
            </a:r>
          </a:p>
          <a:p>
            <a:pPr marL="285750" indent="-285750">
              <a:buFont typeface="Arial" panose="020B0604020202020204" pitchFamily="34" charset="0"/>
              <a:buChar char="•"/>
            </a:pPr>
            <a:r>
              <a:rPr lang="en-US" dirty="0"/>
              <a:t>Every once in a while, Kevin breaks Production and needs developer machine to push directly to the main branch.</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B7CFBE52-E16E-6445-BC13-B48398A94DCC}"/>
              </a:ext>
            </a:extLst>
          </p:cNvPr>
          <p:cNvSpPr txBox="1"/>
          <p:nvPr/>
        </p:nvSpPr>
        <p:spPr>
          <a:xfrm>
            <a:off x="929028" y="4642546"/>
            <a:ext cx="4308039" cy="923330"/>
          </a:xfrm>
          <a:prstGeom prst="rect">
            <a:avLst/>
          </a:prstGeom>
          <a:noFill/>
        </p:spPr>
        <p:txBody>
          <a:bodyPr wrap="none" rtlCol="0">
            <a:spAutoFit/>
          </a:bodyPr>
          <a:lstStyle/>
          <a:p>
            <a:pPr marL="285750" indent="-285750">
              <a:buFont typeface="Arial" panose="020B0604020202020204" pitchFamily="34" charset="0"/>
              <a:buChar char="•"/>
            </a:pPr>
            <a:r>
              <a:rPr lang="en-US" dirty="0"/>
              <a:t>Used an Azure VM that had auto shut off</a:t>
            </a:r>
          </a:p>
          <a:p>
            <a:pPr marL="285750" indent="-285750">
              <a:buFont typeface="Arial" panose="020B0604020202020204" pitchFamily="34" charset="0"/>
              <a:buChar char="•"/>
            </a:pPr>
            <a:r>
              <a:rPr lang="en-US" dirty="0"/>
              <a:t>Used 20hrs/month</a:t>
            </a:r>
          </a:p>
          <a:p>
            <a:pPr marL="285750" indent="-285750">
              <a:buFont typeface="Arial" panose="020B0604020202020204" pitchFamily="34" charset="0"/>
              <a:buChar char="•"/>
            </a:pPr>
            <a:r>
              <a:rPr lang="en-US" dirty="0"/>
              <a:t>Cost:  ~$5/month</a:t>
            </a:r>
          </a:p>
        </p:txBody>
      </p:sp>
      <p:pic>
        <p:nvPicPr>
          <p:cNvPr id="17" name="Picture 2" descr="Azure VM | Microsoft Power Automate">
            <a:extLst>
              <a:ext uri="{FF2B5EF4-FFF2-40B4-BE49-F238E27FC236}">
                <a16:creationId xmlns:a16="http://schemas.microsoft.com/office/drawing/2014/main" id="{3B1695DE-38F6-A043-BEC1-C16EB4D35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782" y="1123692"/>
            <a:ext cx="2186667" cy="218666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Virtual Network | Microsoft Azure Color">
            <a:extLst>
              <a:ext uri="{FF2B5EF4-FFF2-40B4-BE49-F238E27FC236}">
                <a16:creationId xmlns:a16="http://schemas.microsoft.com/office/drawing/2014/main" id="{4346A765-3044-304D-A018-F70557CAAF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113" y="3429000"/>
            <a:ext cx="37338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61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4567472" y="155613"/>
            <a:ext cx="2458109" cy="707886"/>
          </a:xfrm>
          <a:prstGeom prst="rect">
            <a:avLst/>
          </a:prstGeom>
          <a:noFill/>
        </p:spPr>
        <p:txBody>
          <a:bodyPr wrap="none" rtlCol="0">
            <a:spAutoFit/>
          </a:bodyPr>
          <a:lstStyle/>
          <a:p>
            <a:r>
              <a:rPr lang="en-US" sz="4000" b="1" dirty="0"/>
              <a:t>Takeaways</a:t>
            </a:r>
          </a:p>
        </p:txBody>
      </p:sp>
      <p:graphicFrame>
        <p:nvGraphicFramePr>
          <p:cNvPr id="37" name="TextBox 4">
            <a:extLst>
              <a:ext uri="{FF2B5EF4-FFF2-40B4-BE49-F238E27FC236}">
                <a16:creationId xmlns:a16="http://schemas.microsoft.com/office/drawing/2014/main" id="{4052B81E-A7DE-4632-A2B2-09FCFAF88DF5}"/>
              </a:ext>
            </a:extLst>
          </p:cNvPr>
          <p:cNvGraphicFramePr/>
          <p:nvPr>
            <p:extLst>
              <p:ext uri="{D42A27DB-BD31-4B8C-83A1-F6EECF244321}">
                <p14:modId xmlns:p14="http://schemas.microsoft.com/office/powerpoint/2010/main" val="533952163"/>
              </p:ext>
            </p:extLst>
          </p:nvPr>
        </p:nvGraphicFramePr>
        <p:xfrm>
          <a:off x="2245489" y="2048719"/>
          <a:ext cx="4892750" cy="440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83733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423015C-5B17-E643-9E0A-07954AA8511A}"/>
              </a:ext>
            </a:extLst>
          </p:cNvPr>
          <p:cNvSpPr txBox="1"/>
          <p:nvPr/>
        </p:nvSpPr>
        <p:spPr>
          <a:xfrm>
            <a:off x="3769360" y="2598003"/>
            <a:ext cx="3039102" cy="830997"/>
          </a:xfrm>
          <a:prstGeom prst="rect">
            <a:avLst/>
          </a:prstGeom>
          <a:noFill/>
        </p:spPr>
        <p:txBody>
          <a:bodyPr wrap="none" rtlCol="0">
            <a:spAutoFit/>
          </a:bodyPr>
          <a:lstStyle/>
          <a:p>
            <a:r>
              <a:rPr lang="en-US" sz="4800" b="1" dirty="0"/>
              <a:t>Questions?</a:t>
            </a:r>
          </a:p>
        </p:txBody>
      </p:sp>
    </p:spTree>
    <p:extLst>
      <p:ext uri="{BB962C8B-B14F-4D97-AF65-F5344CB8AC3E}">
        <p14:creationId xmlns:p14="http://schemas.microsoft.com/office/powerpoint/2010/main" val="22550103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666866" y="89137"/>
            <a:ext cx="4623445" cy="707886"/>
          </a:xfrm>
          <a:prstGeom prst="rect">
            <a:avLst/>
          </a:prstGeom>
          <a:noFill/>
        </p:spPr>
        <p:txBody>
          <a:bodyPr wrap="none" rtlCol="0">
            <a:spAutoFit/>
          </a:bodyPr>
          <a:lstStyle/>
          <a:p>
            <a:r>
              <a:rPr lang="en-US" sz="4000" b="1" dirty="0"/>
              <a:t>Azure </a:t>
            </a:r>
            <a:r>
              <a:rPr lang="en-US" sz="4000" b="1"/>
              <a:t>Pricing Review</a:t>
            </a:r>
            <a:endParaRPr lang="en-US" sz="4000" b="1" dirty="0"/>
          </a:p>
        </p:txBody>
      </p:sp>
      <p:sp>
        <p:nvSpPr>
          <p:cNvPr id="3" name="TextBox 2">
            <a:extLst>
              <a:ext uri="{FF2B5EF4-FFF2-40B4-BE49-F238E27FC236}">
                <a16:creationId xmlns:a16="http://schemas.microsoft.com/office/drawing/2014/main" id="{6B85D31E-8FB3-F541-979A-5FF3EB919DD8}"/>
              </a:ext>
            </a:extLst>
          </p:cNvPr>
          <p:cNvSpPr txBox="1"/>
          <p:nvPr/>
        </p:nvSpPr>
        <p:spPr>
          <a:xfrm>
            <a:off x="497417" y="1540643"/>
            <a:ext cx="9390631"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t>Process:</a:t>
            </a:r>
          </a:p>
          <a:p>
            <a:pPr marL="742950" lvl="1" indent="-285750">
              <a:buFont typeface="Arial" panose="020B0604020202020204" pitchFamily="34" charset="0"/>
              <a:buChar char="•"/>
            </a:pPr>
            <a:r>
              <a:rPr lang="en-US" sz="2000"/>
              <a:t>Review high-level</a:t>
            </a:r>
            <a:r>
              <a:rPr lang="en-US" sz="2000" dirty="0"/>
              <a:t> </a:t>
            </a:r>
            <a:r>
              <a:rPr lang="en-US" sz="2000"/>
              <a:t>Azure usage and architecture</a:t>
            </a:r>
            <a:endParaRPr lang="en-US" sz="2000" dirty="0"/>
          </a:p>
          <a:p>
            <a:pPr marL="742950" lvl="1" indent="-285750">
              <a:buFont typeface="Arial" panose="020B0604020202020204" pitchFamily="34" charset="0"/>
              <a:buChar char="•"/>
            </a:pPr>
            <a:r>
              <a:rPr lang="en-US" sz="2000" dirty="0"/>
              <a:t>Review </a:t>
            </a:r>
            <a:r>
              <a:rPr lang="en-US" sz="2000"/>
              <a:t>typical business</a:t>
            </a:r>
            <a:r>
              <a:rPr lang="en-US" sz="2000" dirty="0"/>
              <a:t> </a:t>
            </a:r>
            <a:r>
              <a:rPr lang="en-US" sz="2000"/>
              <a:t>use</a:t>
            </a:r>
            <a:r>
              <a:rPr lang="en-US" sz="2000" dirty="0"/>
              <a:t> </a:t>
            </a:r>
            <a:r>
              <a:rPr lang="en-US" sz="2000"/>
              <a:t>cases</a:t>
            </a:r>
            <a:endParaRPr lang="en-US" sz="2000" dirty="0"/>
          </a:p>
          <a:p>
            <a:pPr marL="742950" lvl="1" indent="-285750">
              <a:buFont typeface="Arial" panose="020B0604020202020204" pitchFamily="34" charset="0"/>
              <a:buChar char="•"/>
            </a:pPr>
            <a:r>
              <a:rPr lang="en-US" sz="2000" dirty="0"/>
              <a:t>Review </a:t>
            </a:r>
            <a:r>
              <a:rPr lang="en-US" sz="2000"/>
              <a:t>metrics and pricing history</a:t>
            </a:r>
            <a:endParaRPr lang="en-US" sz="2000" dirty="0"/>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Outcomes</a:t>
            </a:r>
            <a:r>
              <a:rPr lang="en-US" sz="2000" dirty="0"/>
              <a:t>:</a:t>
            </a:r>
          </a:p>
          <a:p>
            <a:pPr marL="742950" lvl="1" indent="-285750">
              <a:buFont typeface="Arial" panose="020B0604020202020204" pitchFamily="34" charset="0"/>
              <a:buChar char="•"/>
            </a:pPr>
            <a:r>
              <a:rPr lang="en-US" sz="2000"/>
              <a:t>Recommendations on</a:t>
            </a:r>
            <a:r>
              <a:rPr lang="en-US" sz="2000" dirty="0"/>
              <a:t> </a:t>
            </a:r>
            <a:r>
              <a:rPr lang="en-US" sz="2000"/>
              <a:t>a right-sized</a:t>
            </a:r>
            <a:r>
              <a:rPr lang="en-US" sz="2000" dirty="0"/>
              <a:t> plan for your organization</a:t>
            </a:r>
          </a:p>
          <a:p>
            <a:pPr marL="742950" lvl="1" indent="-285750">
              <a:buFont typeface="Arial" panose="020B0604020202020204" pitchFamily="34" charset="0"/>
              <a:buChar char="•"/>
            </a:pPr>
            <a:r>
              <a:rPr lang="en-US" sz="2000"/>
              <a:t>Preliminary</a:t>
            </a:r>
            <a:r>
              <a:rPr lang="en-US" sz="2000" dirty="0"/>
              <a:t> </a:t>
            </a:r>
            <a:r>
              <a:rPr lang="en-US" sz="2000"/>
              <a:t>suggestions </a:t>
            </a:r>
            <a:r>
              <a:rPr lang="en-US" sz="2000" dirty="0"/>
              <a:t>roadmap on how to utilize Azure</a:t>
            </a:r>
          </a:p>
          <a:p>
            <a:pPr marL="742950" lvl="1" indent="-285750">
              <a:buFont typeface="Arial" panose="020B0604020202020204" pitchFamily="34" charset="0"/>
              <a:buChar char="•"/>
            </a:pPr>
            <a:r>
              <a:rPr lang="en-US" sz="2000"/>
              <a:t>Tactical ideas on changes that could result in overall savings and higher reliability</a:t>
            </a:r>
          </a:p>
        </p:txBody>
      </p:sp>
      <p:sp>
        <p:nvSpPr>
          <p:cNvPr id="5" name="TextBox 4">
            <a:extLst>
              <a:ext uri="{FF2B5EF4-FFF2-40B4-BE49-F238E27FC236}">
                <a16:creationId xmlns:a16="http://schemas.microsoft.com/office/drawing/2014/main" id="{16E63F74-14B2-904F-854B-C8A892F174C9}"/>
              </a:ext>
            </a:extLst>
          </p:cNvPr>
          <p:cNvSpPr txBox="1"/>
          <p:nvPr/>
        </p:nvSpPr>
        <p:spPr>
          <a:xfrm>
            <a:off x="1559873" y="4898102"/>
            <a:ext cx="7265717" cy="1477328"/>
          </a:xfrm>
          <a:prstGeom prst="rect">
            <a:avLst/>
          </a:prstGeom>
          <a:noFill/>
        </p:spPr>
        <p:txBody>
          <a:bodyPr wrap="square" rtlCol="0">
            <a:spAutoFit/>
          </a:bodyPr>
          <a:lstStyle/>
          <a:p>
            <a:pPr algn="ctr"/>
            <a:r>
              <a:rPr lang="en-US"/>
              <a:t>Given the appropriate level of access to the necessary tenants and data (under NDA), the above outcomes can typically be accomplished during an engagement costing approximately $2,000.</a:t>
            </a:r>
          </a:p>
          <a:p>
            <a:pPr algn="ctr"/>
            <a:endParaRPr lang="en-US"/>
          </a:p>
          <a:p>
            <a:pPr algn="ctr"/>
            <a:r>
              <a:rPr lang="en-US" dirty="0"/>
              <a:t>Contact us for more details</a:t>
            </a:r>
            <a:endParaRPr lang="en-US"/>
          </a:p>
        </p:txBody>
      </p:sp>
    </p:spTree>
    <p:extLst>
      <p:ext uri="{BB962C8B-B14F-4D97-AF65-F5344CB8AC3E}">
        <p14:creationId xmlns:p14="http://schemas.microsoft.com/office/powerpoint/2010/main" val="28787653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71994D9-A2FA-8740-B50A-CF56691A0D89}"/>
              </a:ext>
            </a:extLst>
          </p:cNvPr>
          <p:cNvSpPr txBox="1"/>
          <p:nvPr/>
        </p:nvSpPr>
        <p:spPr>
          <a:xfrm>
            <a:off x="5421790" y="710540"/>
            <a:ext cx="5465793" cy="837473"/>
          </a:xfrm>
          <a:prstGeom prst="rect">
            <a:avLst/>
          </a:prstGeom>
          <a:noFill/>
        </p:spPr>
        <p:txBody>
          <a:bodyPr wrap="square" rtlCol="0">
            <a:spAutoFit/>
          </a:bodyPr>
          <a:lstStyle/>
          <a:p>
            <a:pPr>
              <a:lnSpc>
                <a:spcPct val="150000"/>
              </a:lnSpc>
            </a:pPr>
            <a:r>
              <a:rPr lang="en-US" sz="3600" b="1" spc="600">
                <a:latin typeface="Montserrat" charset="0"/>
                <a:ea typeface="Montserrat" charset="0"/>
                <a:cs typeface="Montserrat" charset="0"/>
              </a:rPr>
              <a:t>THANK YOU!</a:t>
            </a:r>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2"/>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person, indoor, looking&#10;&#10;Description automatically generated">
            <a:extLst>
              <a:ext uri="{FF2B5EF4-FFF2-40B4-BE49-F238E27FC236}">
                <a16:creationId xmlns:a16="http://schemas.microsoft.com/office/drawing/2014/main" id="{0F3C4EC7-6A10-C64D-8D3F-C58CC59B9299}"/>
              </a:ext>
            </a:extLst>
          </p:cNvPr>
          <p:cNvPicPr>
            <a:picLocks noChangeAspect="1"/>
          </p:cNvPicPr>
          <p:nvPr/>
        </p:nvPicPr>
        <p:blipFill>
          <a:blip r:embed="rId3"/>
          <a:stretch>
            <a:fillRect/>
          </a:stretch>
        </p:blipFill>
        <p:spPr>
          <a:xfrm>
            <a:off x="552575" y="1897112"/>
            <a:ext cx="4375134" cy="3063775"/>
          </a:xfrm>
          <a:prstGeom prst="rect">
            <a:avLst/>
          </a:prstGeom>
        </p:spPr>
      </p:pic>
      <p:sp>
        <p:nvSpPr>
          <p:cNvPr id="2" name="TextBox 1">
            <a:extLst>
              <a:ext uri="{FF2B5EF4-FFF2-40B4-BE49-F238E27FC236}">
                <a16:creationId xmlns:a16="http://schemas.microsoft.com/office/drawing/2014/main" id="{76A5CD83-B131-214F-94C4-743EE5D9BC0F}"/>
              </a:ext>
            </a:extLst>
          </p:cNvPr>
          <p:cNvSpPr txBox="1"/>
          <p:nvPr/>
        </p:nvSpPr>
        <p:spPr>
          <a:xfrm>
            <a:off x="5421790" y="1637844"/>
            <a:ext cx="4621352" cy="3970318"/>
          </a:xfrm>
          <a:prstGeom prst="rect">
            <a:avLst/>
          </a:prstGeom>
          <a:noFill/>
        </p:spPr>
        <p:txBody>
          <a:bodyPr wrap="square" rtlCol="0">
            <a:spAutoFit/>
          </a:bodyPr>
          <a:lstStyle/>
          <a:p>
            <a:pPr algn="l"/>
            <a:r>
              <a:rPr lang="en-US" b="1"/>
              <a:t>Kevin </a:t>
            </a:r>
            <a:r>
              <a:rPr lang="en-US" b="1" err="1"/>
              <a:t>Grossnicklaus</a:t>
            </a:r>
            <a:endParaRPr lang="en-US" b="1"/>
          </a:p>
          <a:p>
            <a:pPr algn="l"/>
            <a:r>
              <a:rPr lang="en-US"/>
              <a:t>President</a:t>
            </a:r>
          </a:p>
          <a:p>
            <a:pPr algn="l"/>
            <a:r>
              <a:rPr lang="en-US" err="1"/>
              <a:t>ArchitectNow</a:t>
            </a:r>
            <a:endParaRPr lang="en-US"/>
          </a:p>
          <a:p>
            <a:pPr algn="l"/>
            <a:r>
              <a:rPr lang="en-US">
                <a:hlinkClick r:id="rId4"/>
              </a:rPr>
              <a:t>kvgros@architectnow.net</a:t>
            </a:r>
            <a:endParaRPr lang="en-US"/>
          </a:p>
          <a:p>
            <a:pPr algn="l"/>
            <a:r>
              <a:rPr lang="en-US">
                <a:hlinkClick r:id="rId5"/>
              </a:rPr>
              <a:t>LinkedIn</a:t>
            </a:r>
            <a:r>
              <a:rPr lang="en-US"/>
              <a:t> </a:t>
            </a:r>
          </a:p>
          <a:p>
            <a:r>
              <a:rPr lang="en-US">
                <a:hlinkClick r:id="rId6"/>
              </a:rPr>
              <a:t>@kvgros</a:t>
            </a:r>
            <a:endParaRPr lang="en-US"/>
          </a:p>
          <a:p>
            <a:r>
              <a:rPr lang="en-US"/>
              <a:t> </a:t>
            </a:r>
          </a:p>
          <a:p>
            <a:pPr algn="l"/>
            <a:r>
              <a:rPr lang="en-US" b="1"/>
              <a:t>Alex Will</a:t>
            </a:r>
          </a:p>
          <a:p>
            <a:pPr algn="l"/>
            <a:r>
              <a:rPr lang="en-US"/>
              <a:t>Chief Technology Officer</a:t>
            </a:r>
          </a:p>
          <a:p>
            <a:pPr algn="l"/>
            <a:r>
              <a:rPr lang="en-US" err="1"/>
              <a:t>ArchitectNow</a:t>
            </a:r>
            <a:endParaRPr lang="en-US"/>
          </a:p>
          <a:p>
            <a:pPr algn="l"/>
            <a:r>
              <a:rPr lang="en-US">
                <a:hlinkClick r:id="rId7"/>
              </a:rPr>
              <a:t>awill@architectnow.net</a:t>
            </a:r>
            <a:endParaRPr lang="en-US"/>
          </a:p>
          <a:p>
            <a:pPr algn="l"/>
            <a:r>
              <a:rPr lang="en-US">
                <a:hlinkClick r:id="rId8"/>
              </a:rPr>
              <a:t>LinkedIn</a:t>
            </a:r>
            <a:endParaRPr lang="en-US"/>
          </a:p>
          <a:p>
            <a:r>
              <a:rPr lang="en-US">
                <a:hlinkClick r:id="rId9"/>
              </a:rPr>
              <a:t>YouTube</a:t>
            </a:r>
            <a:r>
              <a:rPr lang="en-US"/>
              <a:t> </a:t>
            </a:r>
          </a:p>
          <a:p>
            <a:r>
              <a:rPr lang="en-US">
                <a:hlinkClick r:id="rId10"/>
              </a:rPr>
              <a:t>@awill_dotnet</a:t>
            </a:r>
            <a:endParaRPr lang="en-US"/>
          </a:p>
        </p:txBody>
      </p:sp>
      <p:sp>
        <p:nvSpPr>
          <p:cNvPr id="3" name="TextBox 2">
            <a:extLst>
              <a:ext uri="{FF2B5EF4-FFF2-40B4-BE49-F238E27FC236}">
                <a16:creationId xmlns:a16="http://schemas.microsoft.com/office/drawing/2014/main" id="{038E7CC7-449E-6641-ABC1-2E62FF84033E}"/>
              </a:ext>
            </a:extLst>
          </p:cNvPr>
          <p:cNvSpPr txBox="1"/>
          <p:nvPr/>
        </p:nvSpPr>
        <p:spPr>
          <a:xfrm>
            <a:off x="2867531" y="5786827"/>
            <a:ext cx="5108518" cy="1477328"/>
          </a:xfrm>
          <a:prstGeom prst="rect">
            <a:avLst/>
          </a:prstGeom>
          <a:noFill/>
        </p:spPr>
        <p:txBody>
          <a:bodyPr wrap="square" rtlCol="0">
            <a:spAutoFit/>
          </a:bodyPr>
          <a:lstStyle/>
          <a:p>
            <a:pPr algn="ctr"/>
            <a:r>
              <a:rPr lang="en-US">
                <a:hlinkClick r:id="rId11"/>
              </a:rPr>
              <a:t>www.ArchitectNow.net</a:t>
            </a:r>
            <a:endParaRPr lang="en-US"/>
          </a:p>
          <a:p>
            <a:pPr algn="ctr"/>
            <a:r>
              <a:rPr lang="en-US">
                <a:hlinkClick r:id="rId12"/>
              </a:rPr>
              <a:t>@architectnow</a:t>
            </a:r>
            <a:endParaRPr lang="en-US"/>
          </a:p>
          <a:p>
            <a:pPr algn="ctr"/>
            <a:r>
              <a:rPr lang="en-US">
                <a:hlinkClick r:id="rId13"/>
              </a:rPr>
              <a:t>LinkedIn</a:t>
            </a:r>
            <a:r>
              <a:rPr lang="en-US"/>
              <a:t> </a:t>
            </a:r>
          </a:p>
          <a:p>
            <a:pPr algn="ctr"/>
            <a:endParaRPr lang="en-US"/>
          </a:p>
          <a:p>
            <a:pPr algn="l"/>
            <a:endParaRPr lang="en-US"/>
          </a:p>
        </p:txBody>
      </p:sp>
    </p:spTree>
    <p:extLst>
      <p:ext uri="{BB962C8B-B14F-4D97-AF65-F5344CB8AC3E}">
        <p14:creationId xmlns:p14="http://schemas.microsoft.com/office/powerpoint/2010/main" val="8938665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D31427-F1A0-6E42-BB0C-E2B2D6974299}"/>
              </a:ext>
            </a:extLst>
          </p:cNvPr>
          <p:cNvSpPr/>
          <p:nvPr/>
        </p:nvSpPr>
        <p:spPr>
          <a:xfrm>
            <a:off x="620160" y="449466"/>
            <a:ext cx="1232899" cy="1232899"/>
          </a:xfrm>
          <a:prstGeom prst="rect">
            <a:avLst/>
          </a:prstGeom>
          <a:gradFill flip="none" rotWithShape="1">
            <a:gsLst>
              <a:gs pos="10000">
                <a:schemeClr val="bg2">
                  <a:lumMod val="90000"/>
                </a:schemeClr>
              </a:gs>
              <a:gs pos="100000">
                <a:schemeClr val="bg1"/>
              </a:gs>
              <a:gs pos="0">
                <a:schemeClr val="bg2">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D2A1024-5804-834B-9462-277C9B90CF49}"/>
              </a:ext>
            </a:extLst>
          </p:cNvPr>
          <p:cNvSpPr txBox="1"/>
          <p:nvPr/>
        </p:nvSpPr>
        <p:spPr>
          <a:xfrm>
            <a:off x="620160" y="1893721"/>
            <a:ext cx="4525449" cy="430887"/>
          </a:xfrm>
          <a:prstGeom prst="rect">
            <a:avLst/>
          </a:prstGeom>
          <a:noFill/>
        </p:spPr>
        <p:txBody>
          <a:bodyPr wrap="square" rtlCol="0">
            <a:spAutoFit/>
          </a:bodyPr>
          <a:lstStyle/>
          <a:p>
            <a:r>
              <a:rPr lang="en-US" sz="2200" b="1" spc="600" dirty="0">
                <a:latin typeface="Montserrat" pitchFamily="2" charset="77"/>
              </a:rPr>
              <a:t>ARCHITECTNOW</a:t>
            </a:r>
          </a:p>
        </p:txBody>
      </p:sp>
      <p:sp>
        <p:nvSpPr>
          <p:cNvPr id="14" name="Subtitle 2">
            <a:extLst>
              <a:ext uri="{FF2B5EF4-FFF2-40B4-BE49-F238E27FC236}">
                <a16:creationId xmlns:a16="http://schemas.microsoft.com/office/drawing/2014/main" id="{E44D41F6-1FD8-FD46-B1F6-CE296A37805D}"/>
              </a:ext>
            </a:extLst>
          </p:cNvPr>
          <p:cNvSpPr txBox="1">
            <a:spLocks/>
          </p:cNvSpPr>
          <p:nvPr/>
        </p:nvSpPr>
        <p:spPr>
          <a:xfrm>
            <a:off x="662493" y="2307219"/>
            <a:ext cx="4688440" cy="262509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200000"/>
              </a:lnSpc>
              <a:buNone/>
            </a:pPr>
            <a:r>
              <a:rPr lang="en-US" sz="1200" dirty="0" err="1"/>
              <a:t>ArchitectNow</a:t>
            </a:r>
            <a:r>
              <a:rPr lang="en-US" sz="1200" dirty="0"/>
              <a:t> is a technology company that advises and builds solutions to allow businesses to reach their next level of growth. We derive success from our fully equipped teams of technical experts and cross functional capabilities. Our team members come from a variety of diverse backgrounds that allows us to look at a technical challenge with an endless amount of different perspectives. From athletes to musicians to technology purists, we are diligent about becoming familiar with our clients’ deepest goals, aiming to provide the most tailored and unique suggestions rather than taking a standardized approach.</a:t>
            </a:r>
            <a:endParaRPr lang="en-US" sz="1200" dirty="0">
              <a:latin typeface="Roboto" panose="02000000000000000000" pitchFamily="2" charset="0"/>
              <a:ea typeface="Roboto" panose="02000000000000000000" pitchFamily="2" charset="0"/>
              <a:cs typeface="Lora" charset="0"/>
            </a:endParaRPr>
          </a:p>
        </p:txBody>
      </p:sp>
      <p:sp>
        <p:nvSpPr>
          <p:cNvPr id="31" name="Subtitle 2">
            <a:extLst>
              <a:ext uri="{FF2B5EF4-FFF2-40B4-BE49-F238E27FC236}">
                <a16:creationId xmlns:a16="http://schemas.microsoft.com/office/drawing/2014/main" id="{A60BE2E8-FF9A-3540-B4C5-FD56317886E6}"/>
              </a:ext>
            </a:extLst>
          </p:cNvPr>
          <p:cNvSpPr txBox="1">
            <a:spLocks/>
          </p:cNvSpPr>
          <p:nvPr/>
        </p:nvSpPr>
        <p:spPr>
          <a:xfrm>
            <a:off x="620160" y="2751408"/>
            <a:ext cx="4970083"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endParaRPr lang="en-US" sz="1100" spc="600">
              <a:latin typeface="Montserrat" charset="0"/>
              <a:ea typeface="Montserrat" charset="0"/>
              <a:cs typeface="Montserrat" charset="0"/>
            </a:endParaRPr>
          </a:p>
        </p:txBody>
      </p:sp>
      <p:sp>
        <p:nvSpPr>
          <p:cNvPr id="32" name="Rectangle 31">
            <a:extLst>
              <a:ext uri="{FF2B5EF4-FFF2-40B4-BE49-F238E27FC236}">
                <a16:creationId xmlns:a16="http://schemas.microsoft.com/office/drawing/2014/main" id="{2067009E-A2B1-2E44-A352-51700928CB2D}"/>
              </a:ext>
            </a:extLst>
          </p:cNvPr>
          <p:cNvSpPr/>
          <p:nvPr/>
        </p:nvSpPr>
        <p:spPr>
          <a:xfrm>
            <a:off x="1961520" y="468418"/>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64043C1-F579-2943-B487-38C2F01E9DB3}"/>
              </a:ext>
            </a:extLst>
          </p:cNvPr>
          <p:cNvSpPr/>
          <p:nvPr/>
        </p:nvSpPr>
        <p:spPr>
          <a:xfrm>
            <a:off x="1961520" y="1149911"/>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ED3D126-438D-1341-A9AE-AEAE68029767}"/>
              </a:ext>
            </a:extLst>
          </p:cNvPr>
          <p:cNvPicPr>
            <a:picLocks noChangeAspect="1"/>
          </p:cNvPicPr>
          <p:nvPr/>
        </p:nvPicPr>
        <p:blipFill>
          <a:blip r:embed="rId3"/>
          <a:stretch>
            <a:fillRect/>
          </a:stretch>
        </p:blipFill>
        <p:spPr>
          <a:xfrm>
            <a:off x="683083" y="524547"/>
            <a:ext cx="1181100" cy="1066800"/>
          </a:xfrm>
          <a:prstGeom prst="rect">
            <a:avLst/>
          </a:prstGeom>
        </p:spPr>
      </p:pic>
      <p:sp>
        <p:nvSpPr>
          <p:cNvPr id="24" name="Rectangle 23">
            <a:extLst>
              <a:ext uri="{FF2B5EF4-FFF2-40B4-BE49-F238E27FC236}">
                <a16:creationId xmlns:a16="http://schemas.microsoft.com/office/drawing/2014/main" id="{BFCAC17C-BF29-A34A-B3B3-7EABEAD69497}"/>
              </a:ext>
            </a:extLst>
          </p:cNvPr>
          <p:cNvSpPr/>
          <p:nvPr/>
        </p:nvSpPr>
        <p:spPr>
          <a:xfrm>
            <a:off x="1950396" y="468418"/>
            <a:ext cx="598282"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04A0D9-56EA-A54D-8524-3CBF9A547A74}"/>
              </a:ext>
            </a:extLst>
          </p:cNvPr>
          <p:cNvSpPr/>
          <p:nvPr/>
        </p:nvSpPr>
        <p:spPr>
          <a:xfrm>
            <a:off x="1961520" y="1157923"/>
            <a:ext cx="364014"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E9CD87-E8C8-7C4E-8176-9E5E8A5ED803}"/>
              </a:ext>
            </a:extLst>
          </p:cNvPr>
          <p:cNvSpPr/>
          <p:nvPr/>
        </p:nvSpPr>
        <p:spPr>
          <a:xfrm>
            <a:off x="7903185" y="0"/>
            <a:ext cx="1537474"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53E613-10B9-7F4D-8579-D2B894017788}"/>
              </a:ext>
            </a:extLst>
          </p:cNvPr>
          <p:cNvPicPr>
            <a:picLocks noChangeAspect="1"/>
          </p:cNvPicPr>
          <p:nvPr/>
        </p:nvPicPr>
        <p:blipFill>
          <a:blip r:embed="rId4"/>
          <a:stretch>
            <a:fillRect/>
          </a:stretch>
        </p:blipFill>
        <p:spPr>
          <a:xfrm>
            <a:off x="5896562" y="1177791"/>
            <a:ext cx="5484734" cy="4502418"/>
          </a:xfrm>
          <a:prstGeom prst="rect">
            <a:avLst/>
          </a:prstGeom>
        </p:spPr>
      </p:pic>
    </p:spTree>
    <p:extLst>
      <p:ext uri="{BB962C8B-B14F-4D97-AF65-F5344CB8AC3E}">
        <p14:creationId xmlns:p14="http://schemas.microsoft.com/office/powerpoint/2010/main" val="736770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71994D9-A2FA-8740-B50A-CF56691A0D89}"/>
              </a:ext>
            </a:extLst>
          </p:cNvPr>
          <p:cNvSpPr txBox="1"/>
          <p:nvPr/>
        </p:nvSpPr>
        <p:spPr>
          <a:xfrm>
            <a:off x="5421790" y="710540"/>
            <a:ext cx="5465793" cy="837473"/>
          </a:xfrm>
          <a:prstGeom prst="rect">
            <a:avLst/>
          </a:prstGeom>
          <a:noFill/>
        </p:spPr>
        <p:txBody>
          <a:bodyPr wrap="square" rtlCol="0">
            <a:spAutoFit/>
          </a:bodyPr>
          <a:lstStyle/>
          <a:p>
            <a:pPr>
              <a:lnSpc>
                <a:spcPct val="150000"/>
              </a:lnSpc>
            </a:pPr>
            <a:r>
              <a:rPr lang="en-US" sz="3600" b="1" spc="600" dirty="0">
                <a:latin typeface="Montserrat" charset="0"/>
                <a:ea typeface="Montserrat" charset="0"/>
                <a:cs typeface="Montserrat" charset="0"/>
              </a:rPr>
              <a:t>WHAT WE DO</a:t>
            </a:r>
          </a:p>
        </p:txBody>
      </p:sp>
      <p:sp>
        <p:nvSpPr>
          <p:cNvPr id="25" name="Subtitle 2">
            <a:extLst>
              <a:ext uri="{FF2B5EF4-FFF2-40B4-BE49-F238E27FC236}">
                <a16:creationId xmlns:a16="http://schemas.microsoft.com/office/drawing/2014/main" id="{EC58EFF4-719F-4945-8A38-D3620D8C716F}"/>
              </a:ext>
            </a:extLst>
          </p:cNvPr>
          <p:cNvSpPr txBox="1">
            <a:spLocks/>
          </p:cNvSpPr>
          <p:nvPr/>
        </p:nvSpPr>
        <p:spPr>
          <a:xfrm>
            <a:off x="5495854" y="1467581"/>
            <a:ext cx="5232165" cy="480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50000"/>
              </a:lnSpc>
            </a:pPr>
            <a:r>
              <a:rPr lang="en-US" sz="1200" spc="300" dirty="0">
                <a:latin typeface="Montserrat" charset="0"/>
                <a:ea typeface="Montserrat" charset="0"/>
                <a:cs typeface="Montserrat" charset="0"/>
              </a:rPr>
              <a:t>Facilitating Growth via Technology</a:t>
            </a:r>
          </a:p>
        </p:txBody>
      </p:sp>
      <p:sp>
        <p:nvSpPr>
          <p:cNvPr id="26" name="TextBox 25">
            <a:extLst>
              <a:ext uri="{FF2B5EF4-FFF2-40B4-BE49-F238E27FC236}">
                <a16:creationId xmlns:a16="http://schemas.microsoft.com/office/drawing/2014/main" id="{86991E60-B3A0-AE4C-B27E-2EBE46FD69A7}"/>
              </a:ext>
            </a:extLst>
          </p:cNvPr>
          <p:cNvSpPr txBox="1"/>
          <p:nvPr/>
        </p:nvSpPr>
        <p:spPr>
          <a:xfrm>
            <a:off x="5495854" y="1948381"/>
            <a:ext cx="4684364" cy="3728393"/>
          </a:xfrm>
          <a:prstGeom prst="rect">
            <a:avLst/>
          </a:prstGeom>
          <a:noFill/>
        </p:spPr>
        <p:txBody>
          <a:bodyPr wrap="square" rtlCol="0">
            <a:spAutoFit/>
          </a:bodyPr>
          <a:lstStyle/>
          <a:p>
            <a:pPr>
              <a:lnSpc>
                <a:spcPct val="200000"/>
              </a:lnSpc>
            </a:pPr>
            <a:r>
              <a:rPr lang="en-US" sz="1200" dirty="0"/>
              <a:t>Our clients have strategic needs to fulfill technical outcomes. We leverage our software development skills to help them plan, build &amp; launch custom software into the market or to improve internal systems to streamline their workflow processes. The types of solutions we provide include, but are not limited to:</a:t>
            </a:r>
          </a:p>
          <a:p>
            <a:pPr marL="628650" lvl="1" indent="-171450">
              <a:lnSpc>
                <a:spcPct val="200000"/>
              </a:lnSpc>
              <a:buFont typeface="Arial" panose="020B0604020202020204" pitchFamily="34" charset="0"/>
              <a:buChar char="•"/>
            </a:pPr>
            <a:r>
              <a:rPr lang="en-US" sz="1200" dirty="0"/>
              <a:t>Building Custom Cloud-Native Web Applications</a:t>
            </a:r>
            <a:endParaRPr lang="en-ID" sz="1200" dirty="0"/>
          </a:p>
          <a:p>
            <a:pPr marL="628650" lvl="1" indent="-171450">
              <a:lnSpc>
                <a:spcPct val="200000"/>
              </a:lnSpc>
              <a:buFont typeface="Arial" panose="020B0604020202020204" pitchFamily="34" charset="0"/>
              <a:buChar char="•"/>
            </a:pPr>
            <a:r>
              <a:rPr lang="en-US" sz="1200" dirty="0"/>
              <a:t>Transformation of Legacy Software</a:t>
            </a:r>
            <a:endParaRPr lang="en-ID" sz="1200" dirty="0"/>
          </a:p>
          <a:p>
            <a:pPr marL="628650" lvl="1" indent="-171450">
              <a:lnSpc>
                <a:spcPct val="200000"/>
              </a:lnSpc>
              <a:buFont typeface="Arial" panose="020B0604020202020204" pitchFamily="34" charset="0"/>
              <a:buChar char="•"/>
            </a:pPr>
            <a:r>
              <a:rPr lang="en-US" sz="1200" dirty="0"/>
              <a:t>Cross Platform Mobile Development</a:t>
            </a:r>
            <a:endParaRPr lang="en-ID" sz="1200" dirty="0"/>
          </a:p>
          <a:p>
            <a:pPr marL="628650" lvl="1" indent="-171450">
              <a:lnSpc>
                <a:spcPct val="200000"/>
              </a:lnSpc>
              <a:buFont typeface="Arial" panose="020B0604020202020204" pitchFamily="34" charset="0"/>
              <a:buChar char="•"/>
            </a:pPr>
            <a:r>
              <a:rPr lang="en-US" sz="1200" dirty="0"/>
              <a:t>Software Methodology Advising</a:t>
            </a:r>
            <a:endParaRPr lang="en-ID" sz="1200" dirty="0"/>
          </a:p>
          <a:p>
            <a:pPr lvl="1">
              <a:lnSpc>
                <a:spcPct val="200000"/>
              </a:lnSpc>
            </a:pPr>
            <a:r>
              <a:rPr lang="en-ID" sz="1200" dirty="0">
                <a:latin typeface="PT Sans" panose="020B0503020203020204" pitchFamily="34" charset="77"/>
              </a:rPr>
              <a:t> </a:t>
            </a:r>
            <a:endParaRPr lang="en-US" sz="1050" b="1" dirty="0">
              <a:latin typeface="PT Sans" panose="020B0503020203020204" pitchFamily="34" charset="77"/>
              <a:ea typeface="Lora" charset="0"/>
              <a:cs typeface="Lora" charset="0"/>
            </a:endParaRPr>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2"/>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person, indoor, looking&#10;&#10;Description automatically generated">
            <a:extLst>
              <a:ext uri="{FF2B5EF4-FFF2-40B4-BE49-F238E27FC236}">
                <a16:creationId xmlns:a16="http://schemas.microsoft.com/office/drawing/2014/main" id="{0F3C4EC7-6A10-C64D-8D3F-C58CC59B9299}"/>
              </a:ext>
            </a:extLst>
          </p:cNvPr>
          <p:cNvPicPr>
            <a:picLocks noChangeAspect="1"/>
          </p:cNvPicPr>
          <p:nvPr/>
        </p:nvPicPr>
        <p:blipFill>
          <a:blip r:embed="rId3"/>
          <a:stretch>
            <a:fillRect/>
          </a:stretch>
        </p:blipFill>
        <p:spPr>
          <a:xfrm>
            <a:off x="552575" y="1897112"/>
            <a:ext cx="4375134" cy="3063775"/>
          </a:xfrm>
          <a:prstGeom prst="rect">
            <a:avLst/>
          </a:prstGeom>
        </p:spPr>
      </p:pic>
    </p:spTree>
    <p:extLst>
      <p:ext uri="{BB962C8B-B14F-4D97-AF65-F5344CB8AC3E}">
        <p14:creationId xmlns:p14="http://schemas.microsoft.com/office/powerpoint/2010/main" val="1849192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2"/>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4559105" y="224477"/>
            <a:ext cx="1956305" cy="769441"/>
          </a:xfrm>
          <a:prstGeom prst="rect">
            <a:avLst/>
          </a:prstGeom>
          <a:noFill/>
        </p:spPr>
        <p:txBody>
          <a:bodyPr wrap="none" rtlCol="0">
            <a:spAutoFit/>
          </a:bodyPr>
          <a:lstStyle/>
          <a:p>
            <a:r>
              <a:rPr lang="en-US" sz="4400" b="1" dirty="0"/>
              <a:t>Agenda</a:t>
            </a:r>
          </a:p>
        </p:txBody>
      </p:sp>
      <p:graphicFrame>
        <p:nvGraphicFramePr>
          <p:cNvPr id="27" name="TextBox 2">
            <a:extLst>
              <a:ext uri="{FF2B5EF4-FFF2-40B4-BE49-F238E27FC236}">
                <a16:creationId xmlns:a16="http://schemas.microsoft.com/office/drawing/2014/main" id="{8612254C-033C-4D2F-8634-DEE2782BEF5A}"/>
              </a:ext>
            </a:extLst>
          </p:cNvPr>
          <p:cNvGraphicFramePr/>
          <p:nvPr/>
        </p:nvGraphicFramePr>
        <p:xfrm>
          <a:off x="2782648" y="1480989"/>
          <a:ext cx="5590569"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8809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4559105" y="224477"/>
            <a:ext cx="3073790" cy="769441"/>
          </a:xfrm>
          <a:prstGeom prst="rect">
            <a:avLst/>
          </a:prstGeom>
          <a:noFill/>
        </p:spPr>
        <p:txBody>
          <a:bodyPr wrap="none" rtlCol="0">
            <a:spAutoFit/>
          </a:bodyPr>
          <a:lstStyle/>
          <a:p>
            <a:r>
              <a:rPr lang="en-US" sz="4400" b="1" dirty="0"/>
              <a:t>Azure Basics</a:t>
            </a:r>
          </a:p>
        </p:txBody>
      </p:sp>
      <p:sp>
        <p:nvSpPr>
          <p:cNvPr id="3" name="TextBox 2">
            <a:extLst>
              <a:ext uri="{FF2B5EF4-FFF2-40B4-BE49-F238E27FC236}">
                <a16:creationId xmlns:a16="http://schemas.microsoft.com/office/drawing/2014/main" id="{6B85D31E-8FB3-F541-979A-5FF3EB919DD8}"/>
              </a:ext>
            </a:extLst>
          </p:cNvPr>
          <p:cNvSpPr txBox="1"/>
          <p:nvPr/>
        </p:nvSpPr>
        <p:spPr>
          <a:xfrm>
            <a:off x="227874" y="1608310"/>
            <a:ext cx="4118563" cy="4524315"/>
          </a:xfrm>
          <a:prstGeom prst="rect">
            <a:avLst/>
          </a:prstGeom>
          <a:noFill/>
        </p:spPr>
        <p:txBody>
          <a:bodyPr wrap="none" rtlCol="0">
            <a:spAutoFit/>
          </a:bodyPr>
          <a:lstStyle/>
          <a:p>
            <a:pPr marL="285750" indent="-285750">
              <a:buFont typeface="Arial" panose="020B0604020202020204" pitchFamily="34" charset="0"/>
              <a:buChar char="•"/>
            </a:pPr>
            <a:r>
              <a:rPr lang="en-US" sz="3600" dirty="0"/>
              <a:t>Tenant</a:t>
            </a:r>
          </a:p>
          <a:p>
            <a:pPr marL="742950" lvl="1" indent="-285750">
              <a:buFont typeface="Arial" panose="020B0604020202020204" pitchFamily="34" charset="0"/>
              <a:buChar char="•"/>
            </a:pPr>
            <a:r>
              <a:rPr lang="en-US" sz="3600" dirty="0"/>
              <a:t>Houses the users</a:t>
            </a:r>
          </a:p>
          <a:p>
            <a:pPr marL="285750" indent="-285750">
              <a:buFont typeface="Arial" panose="020B0604020202020204" pitchFamily="34" charset="0"/>
              <a:buChar char="•"/>
            </a:pPr>
            <a:r>
              <a:rPr lang="en-US" sz="3600" dirty="0"/>
              <a:t>Organization</a:t>
            </a:r>
          </a:p>
          <a:p>
            <a:pPr marL="742950" lvl="1" indent="-285750">
              <a:buFont typeface="Arial" panose="020B0604020202020204" pitchFamily="34" charset="0"/>
              <a:buChar char="•"/>
            </a:pPr>
            <a:r>
              <a:rPr lang="en-US" sz="3600" dirty="0"/>
              <a:t>Domain</a:t>
            </a:r>
          </a:p>
          <a:p>
            <a:pPr marL="285750" indent="-285750">
              <a:buFont typeface="Arial" panose="020B0604020202020204" pitchFamily="34" charset="0"/>
              <a:buChar char="•"/>
            </a:pPr>
            <a:r>
              <a:rPr lang="en-US" sz="3600" dirty="0"/>
              <a:t>Subscriptions</a:t>
            </a:r>
          </a:p>
          <a:p>
            <a:pPr marL="742950" lvl="1" indent="-285750">
              <a:buFont typeface="Arial" panose="020B0604020202020204" pitchFamily="34" charset="0"/>
              <a:buChar char="•"/>
            </a:pPr>
            <a:r>
              <a:rPr lang="en-US" sz="3600" dirty="0"/>
              <a:t>M365 </a:t>
            </a:r>
          </a:p>
          <a:p>
            <a:pPr marL="742950" lvl="1" indent="-285750">
              <a:buFont typeface="Arial" panose="020B0604020202020204" pitchFamily="34" charset="0"/>
              <a:buChar char="•"/>
            </a:pPr>
            <a:r>
              <a:rPr lang="en-US" sz="3600" dirty="0"/>
              <a:t>Dynamics</a:t>
            </a:r>
          </a:p>
          <a:p>
            <a:pPr marL="742950" lvl="1" indent="-285750">
              <a:buFont typeface="Arial" panose="020B0604020202020204" pitchFamily="34" charset="0"/>
              <a:buChar char="•"/>
            </a:pPr>
            <a:r>
              <a:rPr lang="en-US" sz="3600" dirty="0"/>
              <a:t>Azure</a:t>
            </a:r>
          </a:p>
        </p:txBody>
      </p:sp>
      <p:pic>
        <p:nvPicPr>
          <p:cNvPr id="1028" name="Picture 4" descr="An example organization with multiple subscriptions all using the same Azure AD tenant.">
            <a:extLst>
              <a:ext uri="{FF2B5EF4-FFF2-40B4-BE49-F238E27FC236}">
                <a16:creationId xmlns:a16="http://schemas.microsoft.com/office/drawing/2014/main" id="{BCB578BF-7011-2145-AAC5-61AAB8DDAF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844" y="993918"/>
            <a:ext cx="51943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865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454221" y="174434"/>
            <a:ext cx="5394297" cy="769441"/>
          </a:xfrm>
          <a:prstGeom prst="rect">
            <a:avLst/>
          </a:prstGeom>
          <a:noFill/>
        </p:spPr>
        <p:txBody>
          <a:bodyPr wrap="none" rtlCol="0">
            <a:spAutoFit/>
          </a:bodyPr>
          <a:lstStyle/>
          <a:p>
            <a:r>
              <a:rPr lang="en-US" sz="4400" b="1" dirty="0"/>
              <a:t>Types of Subscriptions</a:t>
            </a:r>
          </a:p>
        </p:txBody>
      </p:sp>
      <p:sp>
        <p:nvSpPr>
          <p:cNvPr id="3" name="TextBox 2">
            <a:extLst>
              <a:ext uri="{FF2B5EF4-FFF2-40B4-BE49-F238E27FC236}">
                <a16:creationId xmlns:a16="http://schemas.microsoft.com/office/drawing/2014/main" id="{6B85D31E-8FB3-F541-979A-5FF3EB919DD8}"/>
              </a:ext>
            </a:extLst>
          </p:cNvPr>
          <p:cNvSpPr txBox="1"/>
          <p:nvPr/>
        </p:nvSpPr>
        <p:spPr>
          <a:xfrm>
            <a:off x="75964" y="1483902"/>
            <a:ext cx="5920800" cy="4524315"/>
          </a:xfrm>
          <a:prstGeom prst="rect">
            <a:avLst/>
          </a:prstGeom>
          <a:noFill/>
        </p:spPr>
        <p:txBody>
          <a:bodyPr wrap="square" numCol="3" rtlCol="0">
            <a:spAutoFit/>
          </a:bodyPr>
          <a:lstStyle/>
          <a:p>
            <a:pPr marL="285750" indent="-285750">
              <a:buFont typeface="Arial" panose="020B0604020202020204" pitchFamily="34" charset="0"/>
              <a:buChar char="•"/>
            </a:pPr>
            <a:r>
              <a:rPr lang="en-US" sz="3200" dirty="0"/>
              <a:t>Pay-As-You-Go</a:t>
            </a:r>
          </a:p>
          <a:p>
            <a:pPr marL="285750" indent="-285750">
              <a:buFont typeface="Arial" panose="020B0604020202020204" pitchFamily="34" charset="0"/>
              <a:buChar char="•"/>
            </a:pPr>
            <a:r>
              <a:rPr lang="en-US" sz="3200" dirty="0"/>
              <a:t>VS Benefits</a:t>
            </a:r>
          </a:p>
          <a:p>
            <a:pPr marL="285750" indent="-285750">
              <a:buFont typeface="Arial" panose="020B0604020202020204" pitchFamily="34" charset="0"/>
              <a:buChar char="•"/>
            </a:pPr>
            <a:r>
              <a:rPr lang="en-US" sz="3200" dirty="0"/>
              <a:t>EA</a:t>
            </a:r>
          </a:p>
          <a:p>
            <a:pPr marL="285750" indent="-285750">
              <a:buFont typeface="Arial" panose="020B0604020202020204" pitchFamily="34" charset="0"/>
              <a:buChar char="•"/>
            </a:pPr>
            <a:r>
              <a:rPr lang="en-US" sz="3200" dirty="0"/>
              <a:t>Sponsorship</a:t>
            </a:r>
          </a:p>
          <a:p>
            <a:pPr marL="285750" indent="-285750">
              <a:buFont typeface="Arial" panose="020B0604020202020204" pitchFamily="34" charset="0"/>
              <a:buChar char="•"/>
            </a:pPr>
            <a:r>
              <a:rPr lang="en-US" sz="3200" dirty="0"/>
              <a:t>CSP</a:t>
            </a:r>
          </a:p>
          <a:p>
            <a:pPr marL="285750" indent="-285750">
              <a:buFont typeface="Arial" panose="020B0604020202020204" pitchFamily="34" charset="0"/>
              <a:buChar char="•"/>
            </a:pPr>
            <a:r>
              <a:rPr lang="en-US" sz="3200" dirty="0"/>
              <a:t>Dev/Test</a:t>
            </a:r>
          </a:p>
        </p:txBody>
      </p:sp>
    </p:spTree>
    <p:extLst>
      <p:ext uri="{BB962C8B-B14F-4D97-AF65-F5344CB8AC3E}">
        <p14:creationId xmlns:p14="http://schemas.microsoft.com/office/powerpoint/2010/main" val="2462644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4559105" y="224477"/>
            <a:ext cx="3844322" cy="769441"/>
          </a:xfrm>
          <a:prstGeom prst="rect">
            <a:avLst/>
          </a:prstGeom>
          <a:noFill/>
        </p:spPr>
        <p:txBody>
          <a:bodyPr wrap="none" rtlCol="0">
            <a:spAutoFit/>
          </a:bodyPr>
          <a:lstStyle/>
          <a:p>
            <a:r>
              <a:rPr lang="en-US" sz="4400" b="1" dirty="0"/>
              <a:t>Types of Pricing</a:t>
            </a:r>
          </a:p>
        </p:txBody>
      </p:sp>
      <p:sp>
        <p:nvSpPr>
          <p:cNvPr id="3" name="TextBox 2">
            <a:extLst>
              <a:ext uri="{FF2B5EF4-FFF2-40B4-BE49-F238E27FC236}">
                <a16:creationId xmlns:a16="http://schemas.microsoft.com/office/drawing/2014/main" id="{6B85D31E-8FB3-F541-979A-5FF3EB919DD8}"/>
              </a:ext>
            </a:extLst>
          </p:cNvPr>
          <p:cNvSpPr txBox="1"/>
          <p:nvPr/>
        </p:nvSpPr>
        <p:spPr>
          <a:xfrm>
            <a:off x="499433" y="1827438"/>
            <a:ext cx="4258923" cy="4154984"/>
          </a:xfrm>
          <a:prstGeom prst="rect">
            <a:avLst/>
          </a:prstGeom>
          <a:noFill/>
        </p:spPr>
        <p:txBody>
          <a:bodyPr wrap="none" rtlCol="0">
            <a:spAutoFit/>
          </a:bodyPr>
          <a:lstStyle/>
          <a:p>
            <a:pPr marL="285750" indent="-285750">
              <a:buFont typeface="Arial" panose="020B0604020202020204" pitchFamily="34" charset="0"/>
              <a:buChar char="•"/>
            </a:pPr>
            <a:r>
              <a:rPr lang="en-US" sz="4400" dirty="0"/>
              <a:t>License Based</a:t>
            </a:r>
          </a:p>
          <a:p>
            <a:pPr marL="742950" lvl="1" indent="-285750">
              <a:buFont typeface="Arial" panose="020B0604020202020204" pitchFamily="34" charset="0"/>
              <a:buChar char="•"/>
            </a:pPr>
            <a:r>
              <a:rPr lang="en-US" sz="4400" dirty="0"/>
              <a:t>Per User</a:t>
            </a:r>
          </a:p>
          <a:p>
            <a:pPr marL="742950" lvl="1" indent="-285750">
              <a:buFont typeface="Arial" panose="020B0604020202020204" pitchFamily="34" charset="0"/>
              <a:buChar char="•"/>
            </a:pPr>
            <a:r>
              <a:rPr lang="en-US" sz="4400" dirty="0"/>
              <a:t>Per App</a:t>
            </a:r>
          </a:p>
          <a:p>
            <a:pPr marL="285750" indent="-285750">
              <a:buFont typeface="Arial" panose="020B0604020202020204" pitchFamily="34" charset="0"/>
              <a:buChar char="•"/>
            </a:pPr>
            <a:r>
              <a:rPr lang="en-US" sz="4400" dirty="0"/>
              <a:t>Pay-as-you-go</a:t>
            </a:r>
          </a:p>
          <a:p>
            <a:pPr marL="285750" indent="-285750">
              <a:buFont typeface="Arial" panose="020B0604020202020204" pitchFamily="34" charset="0"/>
              <a:buChar char="•"/>
            </a:pPr>
            <a:r>
              <a:rPr lang="en-US" sz="4400" dirty="0"/>
              <a:t>Reserved Pricing</a:t>
            </a:r>
          </a:p>
          <a:p>
            <a:pPr marL="285750" indent="-285750">
              <a:buFont typeface="Arial" panose="020B0604020202020204" pitchFamily="34" charset="0"/>
              <a:buChar char="•"/>
            </a:pPr>
            <a:r>
              <a:rPr lang="en-US" sz="4400" dirty="0"/>
              <a:t>Spot Pricing</a:t>
            </a:r>
          </a:p>
        </p:txBody>
      </p:sp>
      <p:pic>
        <p:nvPicPr>
          <p:cNvPr id="2050" name="Picture 2" descr="Microsoft Dynamics 365 Connector | Smartsheet">
            <a:extLst>
              <a:ext uri="{FF2B5EF4-FFF2-40B4-BE49-F238E27FC236}">
                <a16:creationId xmlns:a16="http://schemas.microsoft.com/office/drawing/2014/main" id="{C23FE8A2-DAEC-4E48-97A1-DE0347CDD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4532" y="1410542"/>
            <a:ext cx="3930150" cy="12430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zure has a new logo, but where do you download it? Here!">
            <a:extLst>
              <a:ext uri="{FF2B5EF4-FFF2-40B4-BE49-F238E27FC236}">
                <a16:creationId xmlns:a16="http://schemas.microsoft.com/office/drawing/2014/main" id="{4D5BC8B9-57FF-1048-9E98-2B401F8B5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069" y="3361765"/>
            <a:ext cx="3496235" cy="349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362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638D9-7DE9-504A-9379-73D4345551E1}"/>
              </a:ext>
            </a:extLst>
          </p:cNvPr>
          <p:cNvSpPr/>
          <p:nvPr/>
        </p:nvSpPr>
        <p:spPr>
          <a:xfrm>
            <a:off x="772807" y="-7251"/>
            <a:ext cx="1232899" cy="12328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2" name="Rectangle 21">
            <a:extLst>
              <a:ext uri="{FF2B5EF4-FFF2-40B4-BE49-F238E27FC236}">
                <a16:creationId xmlns:a16="http://schemas.microsoft.com/office/drawing/2014/main" id="{D4B5C93F-EFBA-2F4D-9522-29852B88BCF7}"/>
              </a:ext>
            </a:extLst>
          </p:cNvPr>
          <p:cNvSpPr/>
          <p:nvPr/>
        </p:nvSpPr>
        <p:spPr>
          <a:xfrm>
            <a:off x="2130943" y="0"/>
            <a:ext cx="609199" cy="60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66C1A0-BEF1-E945-8CD5-EB29A1EF04F9}"/>
              </a:ext>
            </a:extLst>
          </p:cNvPr>
          <p:cNvSpPr/>
          <p:nvPr/>
        </p:nvSpPr>
        <p:spPr>
          <a:xfrm>
            <a:off x="2130943" y="681493"/>
            <a:ext cx="364013" cy="3640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D7755068-20CF-DA4A-B4E3-376229DF9359}"/>
              </a:ext>
            </a:extLst>
          </p:cNvPr>
          <p:cNvPicPr>
            <a:picLocks noChangeAspect="1"/>
          </p:cNvPicPr>
          <p:nvPr/>
        </p:nvPicPr>
        <p:blipFill>
          <a:blip r:embed="rId3"/>
          <a:stretch>
            <a:fillRect/>
          </a:stretch>
        </p:blipFill>
        <p:spPr>
          <a:xfrm>
            <a:off x="824606" y="25755"/>
            <a:ext cx="1181100" cy="1066800"/>
          </a:xfrm>
          <a:prstGeom prst="rect">
            <a:avLst/>
          </a:prstGeom>
        </p:spPr>
      </p:pic>
      <p:sp>
        <p:nvSpPr>
          <p:cNvPr id="14" name="Rectangle 13">
            <a:extLst>
              <a:ext uri="{FF2B5EF4-FFF2-40B4-BE49-F238E27FC236}">
                <a16:creationId xmlns:a16="http://schemas.microsoft.com/office/drawing/2014/main" id="{285613AB-3EC3-3647-93AB-AA4D7D0FABCA}"/>
              </a:ext>
            </a:extLst>
          </p:cNvPr>
          <p:cNvSpPr/>
          <p:nvPr/>
        </p:nvSpPr>
        <p:spPr>
          <a:xfrm>
            <a:off x="10297033" y="0"/>
            <a:ext cx="1181101" cy="6858000"/>
          </a:xfrm>
          <a:prstGeom prst="rect">
            <a:avLst/>
          </a:prstGeom>
          <a:solidFill>
            <a:srgbClr val="FC6258"/>
          </a:solidFill>
          <a:ln>
            <a:solidFill>
              <a:srgbClr val="FC6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C21EFF-C061-4445-82A6-F442DD70C671}"/>
              </a:ext>
            </a:extLst>
          </p:cNvPr>
          <p:cNvSpPr txBox="1"/>
          <p:nvPr/>
        </p:nvSpPr>
        <p:spPr>
          <a:xfrm>
            <a:off x="3542539" y="185960"/>
            <a:ext cx="5644559" cy="769441"/>
          </a:xfrm>
          <a:prstGeom prst="rect">
            <a:avLst/>
          </a:prstGeom>
          <a:noFill/>
        </p:spPr>
        <p:txBody>
          <a:bodyPr wrap="none" rtlCol="0">
            <a:spAutoFit/>
          </a:bodyPr>
          <a:lstStyle/>
          <a:p>
            <a:r>
              <a:rPr lang="en-US" sz="4400" b="1" dirty="0"/>
              <a:t>Base Costs - Bandwidth</a:t>
            </a:r>
          </a:p>
        </p:txBody>
      </p:sp>
      <p:sp>
        <p:nvSpPr>
          <p:cNvPr id="3" name="TextBox 2">
            <a:extLst>
              <a:ext uri="{FF2B5EF4-FFF2-40B4-BE49-F238E27FC236}">
                <a16:creationId xmlns:a16="http://schemas.microsoft.com/office/drawing/2014/main" id="{6B85D31E-8FB3-F541-979A-5FF3EB919DD8}"/>
              </a:ext>
            </a:extLst>
          </p:cNvPr>
          <p:cNvSpPr txBox="1"/>
          <p:nvPr/>
        </p:nvSpPr>
        <p:spPr>
          <a:xfrm>
            <a:off x="228655" y="2105230"/>
            <a:ext cx="4168588"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t>Ingress*: Free</a:t>
            </a:r>
          </a:p>
          <a:p>
            <a:pPr marL="285750" indent="-285750">
              <a:buFont typeface="Arial" panose="020B0604020202020204" pitchFamily="34" charset="0"/>
              <a:buChar char="•"/>
            </a:pPr>
            <a:r>
              <a:rPr lang="en-US" sz="3200" dirty="0"/>
              <a:t>Egress: .05 – 0.0875 per GB</a:t>
            </a:r>
          </a:p>
        </p:txBody>
      </p:sp>
      <p:pic>
        <p:nvPicPr>
          <p:cNvPr id="6146" name="Picture 2" descr="Azure Express Route - ThatLazyAdmin">
            <a:extLst>
              <a:ext uri="{FF2B5EF4-FFF2-40B4-BE49-F238E27FC236}">
                <a16:creationId xmlns:a16="http://schemas.microsoft.com/office/drawing/2014/main" id="{61C21A0B-5097-894A-9DB2-69A788563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0" y="185960"/>
            <a:ext cx="65024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346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A3B70940F305439908B8C2F6DE1EA1" ma:contentTypeVersion="12" ma:contentTypeDescription="Create a new document." ma:contentTypeScope="" ma:versionID="6d91e111f0f6084f18b105a4c29caf94">
  <xsd:schema xmlns:xsd="http://www.w3.org/2001/XMLSchema" xmlns:xs="http://www.w3.org/2001/XMLSchema" xmlns:p="http://schemas.microsoft.com/office/2006/metadata/properties" xmlns:ns2="dd1a00f2-ccd9-4618-9934-13e37bc05853" xmlns:ns3="70683eac-ba42-492a-8538-016eaf2d7b7d" targetNamespace="http://schemas.microsoft.com/office/2006/metadata/properties" ma:root="true" ma:fieldsID="e093d00c12f77442109946eb410f229d" ns2:_="" ns3:_="">
    <xsd:import namespace="dd1a00f2-ccd9-4618-9934-13e37bc05853"/>
    <xsd:import namespace="70683eac-ba42-492a-8538-016eaf2d7b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a00f2-ccd9-4618-9934-13e37bc0585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683eac-ba42-492a-8538-016eaf2d7b7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BBE21E-C530-43F0-A19F-CA882CE9E53A}">
  <ds:schemaRefs>
    <ds:schemaRef ds:uri="http://schemas.microsoft.com/sharepoint/v3/contenttype/forms"/>
  </ds:schemaRefs>
</ds:datastoreItem>
</file>

<file path=customXml/itemProps2.xml><?xml version="1.0" encoding="utf-8"?>
<ds:datastoreItem xmlns:ds="http://schemas.openxmlformats.org/officeDocument/2006/customXml" ds:itemID="{18E83D70-8588-4482-A085-33DCEC520E84}">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76F53E01-06BD-49AA-A992-6BD79B2131C3}">
  <ds:schemaRefs>
    <ds:schemaRef ds:uri="70683eac-ba42-492a-8538-016eaf2d7b7d"/>
    <ds:schemaRef ds:uri="dd1a00f2-ccd9-4618-9934-13e37bc05853"/>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3827</TotalTime>
  <Words>1508</Words>
  <Application>Microsoft Macintosh PowerPoint</Application>
  <PresentationFormat>Widescreen</PresentationFormat>
  <Paragraphs>303</Paragraphs>
  <Slides>27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Montserrat</vt:lpstr>
      <vt:lpstr>PT Sans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Alex Will</cp:lastModifiedBy>
  <cp:revision>17</cp:revision>
  <dcterms:created xsi:type="dcterms:W3CDTF">2020-11-04T18:38:01Z</dcterms:created>
  <dcterms:modified xsi:type="dcterms:W3CDTF">2021-06-25T13:54:41Z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0x0101002BA3B70940F305439908B8C2F6DE1EA1</vt:lpwstr>
  </property>
</Properties>
</file>